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9" r:id="rId3"/>
    <p:sldId id="282" r:id="rId4"/>
    <p:sldId id="297" r:id="rId5"/>
    <p:sldId id="301" r:id="rId6"/>
    <p:sldId id="262" r:id="rId7"/>
    <p:sldId id="273" r:id="rId8"/>
    <p:sldId id="274" r:id="rId9"/>
    <p:sldId id="275" r:id="rId10"/>
    <p:sldId id="278" r:id="rId11"/>
    <p:sldId id="289" r:id="rId12"/>
    <p:sldId id="302" r:id="rId13"/>
    <p:sldId id="30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88" autoAdjust="0"/>
  </p:normalViewPr>
  <p:slideViewPr>
    <p:cSldViewPr>
      <p:cViewPr>
        <p:scale>
          <a:sx n="80" d="100"/>
          <a:sy n="80" d="100"/>
        </p:scale>
        <p:origin x="-16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2912E-0E37-4863-83D7-4CE22845A478}" type="doc">
      <dgm:prSet loTypeId="urn:microsoft.com/office/officeart/2005/8/layout/process1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9310F4C-620E-4F6D-A6CD-FB76CC7A7F5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ru-RU" sz="24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Совершенствование</a:t>
          </a:r>
        </a:p>
        <a:p>
          <a:pPr>
            <a:spcAft>
              <a:spcPts val="0"/>
            </a:spcAft>
          </a:pPr>
          <a:r>
            <a:rPr kumimoji="0" lang="ru-RU" sz="2400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комплекса условий осуществления образовательной деятельности</a:t>
          </a:r>
          <a:endParaRPr lang="ru-RU" sz="2400" dirty="0"/>
        </a:p>
      </dgm:t>
    </dgm:pt>
    <dgm:pt modelId="{F7285070-AA02-4AC8-ADAD-4C049A8C8EF4}" type="parTrans" cxnId="{730D9005-FA14-45CD-8649-F2E03539056A}">
      <dgm:prSet/>
      <dgm:spPr/>
      <dgm:t>
        <a:bodyPr/>
        <a:lstStyle/>
        <a:p>
          <a:endParaRPr lang="ru-RU"/>
        </a:p>
      </dgm:t>
    </dgm:pt>
    <dgm:pt modelId="{1A8A14D2-1037-4760-BCF1-D0CACF4B37D5}" type="sibTrans" cxnId="{730D9005-FA14-45CD-8649-F2E03539056A}">
      <dgm:prSet/>
      <dgm:spPr/>
      <dgm:t>
        <a:bodyPr/>
        <a:lstStyle/>
        <a:p>
          <a:endParaRPr lang="ru-RU"/>
        </a:p>
      </dgm:t>
    </dgm:pt>
    <dgm:pt modelId="{CDF52ED3-D576-446D-BE81-E2C19FE1D378}">
      <dgm:prSet phldrT="[Текст]" custT="1"/>
      <dgm:spPr/>
      <dgm:t>
        <a:bodyPr/>
        <a:lstStyle/>
        <a:p>
          <a:r>
            <a:rPr kumimoji="0" lang="ru-RU" sz="24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Профессиональное общение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84F6096-EB84-4544-A07E-DAF714247175}" type="parTrans" cxnId="{C6AFF086-5863-4A00-99BC-701CC6F243B8}">
      <dgm:prSet/>
      <dgm:spPr/>
      <dgm:t>
        <a:bodyPr/>
        <a:lstStyle/>
        <a:p>
          <a:endParaRPr lang="ru-RU"/>
        </a:p>
      </dgm:t>
    </dgm:pt>
    <dgm:pt modelId="{68497827-DB58-4E54-8FB6-E6A54ECB1B84}" type="sibTrans" cxnId="{C6AFF086-5863-4A00-99BC-701CC6F243B8}">
      <dgm:prSet/>
      <dgm:spPr/>
      <dgm:t>
        <a:bodyPr/>
        <a:lstStyle/>
        <a:p>
          <a:endParaRPr lang="ru-RU"/>
        </a:p>
      </dgm:t>
    </dgm:pt>
    <dgm:pt modelId="{B9664C85-E703-40CD-9AF1-E164DC36D7C8}" type="pres">
      <dgm:prSet presAssocID="{DBC2912E-0E37-4863-83D7-4CE22845A4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09293-9CEC-4616-8F3B-A74FDB606827}" type="pres">
      <dgm:prSet presAssocID="{B9310F4C-620E-4F6D-A6CD-FB76CC7A7F58}" presName="node" presStyleLbl="node1" presStyleIdx="0" presStyleCnt="2" custLinFactNeighborX="2988" custLinFactNeighborY="-6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FC17C-616E-4F47-B9C3-89E61A0788EE}" type="pres">
      <dgm:prSet presAssocID="{1A8A14D2-1037-4760-BCF1-D0CACF4B37D5}" presName="sibTrans" presStyleLbl="sibTrans2D1" presStyleIdx="0" presStyleCnt="1" custFlipVert="1" custScaleY="61608" custLinFactNeighborX="-4308" custLinFactNeighborY="-44005"/>
      <dgm:spPr/>
      <dgm:t>
        <a:bodyPr/>
        <a:lstStyle/>
        <a:p>
          <a:endParaRPr lang="ru-RU"/>
        </a:p>
      </dgm:t>
    </dgm:pt>
    <dgm:pt modelId="{9D1932F0-C601-495F-A2A2-7CB5D11CA580}" type="pres">
      <dgm:prSet presAssocID="{1A8A14D2-1037-4760-BCF1-D0CACF4B37D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C4BF0B5-E6C7-4056-B0EA-495C5B6AFF08}" type="pres">
      <dgm:prSet presAssocID="{CDF52ED3-D576-446D-BE81-E2C19FE1D37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AFF086-5863-4A00-99BC-701CC6F243B8}" srcId="{DBC2912E-0E37-4863-83D7-4CE22845A478}" destId="{CDF52ED3-D576-446D-BE81-E2C19FE1D378}" srcOrd="1" destOrd="0" parTransId="{F84F6096-EB84-4544-A07E-DAF714247175}" sibTransId="{68497827-DB58-4E54-8FB6-E6A54ECB1B84}"/>
    <dgm:cxn modelId="{730D9005-FA14-45CD-8649-F2E03539056A}" srcId="{DBC2912E-0E37-4863-83D7-4CE22845A478}" destId="{B9310F4C-620E-4F6D-A6CD-FB76CC7A7F58}" srcOrd="0" destOrd="0" parTransId="{F7285070-AA02-4AC8-ADAD-4C049A8C8EF4}" sibTransId="{1A8A14D2-1037-4760-BCF1-D0CACF4B37D5}"/>
    <dgm:cxn modelId="{B485A8BA-9410-487C-99C9-95F8AE723A83}" type="presOf" srcId="{DBC2912E-0E37-4863-83D7-4CE22845A478}" destId="{B9664C85-E703-40CD-9AF1-E164DC36D7C8}" srcOrd="0" destOrd="0" presId="urn:microsoft.com/office/officeart/2005/8/layout/process1"/>
    <dgm:cxn modelId="{D6C1E037-AF45-4A8E-836F-75C4030261BE}" type="presOf" srcId="{1A8A14D2-1037-4760-BCF1-D0CACF4B37D5}" destId="{9D1932F0-C601-495F-A2A2-7CB5D11CA580}" srcOrd="1" destOrd="0" presId="urn:microsoft.com/office/officeart/2005/8/layout/process1"/>
    <dgm:cxn modelId="{08181A33-4F49-4DAC-88C3-8458E706B38F}" type="presOf" srcId="{B9310F4C-620E-4F6D-A6CD-FB76CC7A7F58}" destId="{74D09293-9CEC-4616-8F3B-A74FDB606827}" srcOrd="0" destOrd="0" presId="urn:microsoft.com/office/officeart/2005/8/layout/process1"/>
    <dgm:cxn modelId="{C21740C7-1993-428A-8061-7785F8C34259}" type="presOf" srcId="{1A8A14D2-1037-4760-BCF1-D0CACF4B37D5}" destId="{A80FC17C-616E-4F47-B9C3-89E61A0788EE}" srcOrd="0" destOrd="0" presId="urn:microsoft.com/office/officeart/2005/8/layout/process1"/>
    <dgm:cxn modelId="{77F17C28-41C5-4694-B887-A2D0E185E96C}" type="presOf" srcId="{CDF52ED3-D576-446D-BE81-E2C19FE1D378}" destId="{4C4BF0B5-E6C7-4056-B0EA-495C5B6AFF08}" srcOrd="0" destOrd="0" presId="urn:microsoft.com/office/officeart/2005/8/layout/process1"/>
    <dgm:cxn modelId="{0031BDFD-06A0-4B5E-969C-136724AE03BC}" type="presParOf" srcId="{B9664C85-E703-40CD-9AF1-E164DC36D7C8}" destId="{74D09293-9CEC-4616-8F3B-A74FDB606827}" srcOrd="0" destOrd="0" presId="urn:microsoft.com/office/officeart/2005/8/layout/process1"/>
    <dgm:cxn modelId="{A1B146C9-A86B-4F4F-8C4F-4608F66EFD92}" type="presParOf" srcId="{B9664C85-E703-40CD-9AF1-E164DC36D7C8}" destId="{A80FC17C-616E-4F47-B9C3-89E61A0788EE}" srcOrd="1" destOrd="0" presId="urn:microsoft.com/office/officeart/2005/8/layout/process1"/>
    <dgm:cxn modelId="{31450C07-876A-4457-AA51-8D845F358DF1}" type="presParOf" srcId="{A80FC17C-616E-4F47-B9C3-89E61A0788EE}" destId="{9D1932F0-C601-495F-A2A2-7CB5D11CA580}" srcOrd="0" destOrd="0" presId="urn:microsoft.com/office/officeart/2005/8/layout/process1"/>
    <dgm:cxn modelId="{EFA84285-D3B4-45E4-98E5-470156F11654}" type="presParOf" srcId="{B9664C85-E703-40CD-9AF1-E164DC36D7C8}" destId="{4C4BF0B5-E6C7-4056-B0EA-495C5B6AFF08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C5369-55E1-4778-97E0-950F82AA1E0C}" type="doc">
      <dgm:prSet loTypeId="urn:microsoft.com/office/officeart/2005/8/layout/list1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D3CEBA3-4FF7-4C69-82D8-AC6A6B674D6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Федеральные государственные образовательные стандарты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442EC5-F7EE-40A7-A281-FF07A3385CEB}" type="parTrans" cxnId="{75F5BA11-65AC-4C0D-9D22-64FF985367E9}">
      <dgm:prSet/>
      <dgm:spPr/>
      <dgm:t>
        <a:bodyPr/>
        <a:lstStyle/>
        <a:p>
          <a:endParaRPr lang="ru-RU"/>
        </a:p>
      </dgm:t>
    </dgm:pt>
    <dgm:pt modelId="{93FE3B8A-DDE6-46B7-8ADD-A0A2CF7F662D}" type="sibTrans" cxnId="{75F5BA11-65AC-4C0D-9D22-64FF985367E9}">
      <dgm:prSet/>
      <dgm:spPr/>
      <dgm:t>
        <a:bodyPr/>
        <a:lstStyle/>
        <a:p>
          <a:endParaRPr lang="ru-RU"/>
        </a:p>
      </dgm:t>
    </dgm:pt>
    <dgm:pt modelId="{B32B85B6-9A95-41A0-BF39-1084B898139A}">
      <dgm:prSet phldrT="[Текст]"/>
      <dgm:spPr/>
      <dgm:t>
        <a:bodyPr/>
        <a:lstStyle/>
        <a:p>
          <a:endParaRPr lang="ru-RU" dirty="0"/>
        </a:p>
      </dgm:t>
    </dgm:pt>
    <dgm:pt modelId="{CD499945-ABC9-4431-87E5-67C733C57E34}" type="parTrans" cxnId="{C0707F89-6554-414B-9F95-C5EE5FD21121}">
      <dgm:prSet/>
      <dgm:spPr/>
      <dgm:t>
        <a:bodyPr/>
        <a:lstStyle/>
        <a:p>
          <a:endParaRPr lang="ru-RU"/>
        </a:p>
      </dgm:t>
    </dgm:pt>
    <dgm:pt modelId="{0595DC4E-CFD1-41A4-8945-1D44046724EC}" type="sibTrans" cxnId="{C0707F89-6554-414B-9F95-C5EE5FD21121}">
      <dgm:prSet/>
      <dgm:spPr/>
      <dgm:t>
        <a:bodyPr/>
        <a:lstStyle/>
        <a:p>
          <a:endParaRPr lang="ru-RU"/>
        </a:p>
      </dgm:t>
    </dgm:pt>
    <dgm:pt modelId="{B92CBD0B-2368-43BF-B5B2-66F8F016B20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Профессиональные стандарты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604A36-6002-4540-8149-0B1414059AF5}" type="parTrans" cxnId="{8EAF4831-130F-42AB-8CA9-0961519443A0}">
      <dgm:prSet/>
      <dgm:spPr/>
      <dgm:t>
        <a:bodyPr/>
        <a:lstStyle/>
        <a:p>
          <a:endParaRPr lang="ru-RU"/>
        </a:p>
      </dgm:t>
    </dgm:pt>
    <dgm:pt modelId="{F48CE3FF-1A78-4517-A9EA-9C115212EFDE}" type="sibTrans" cxnId="{8EAF4831-130F-42AB-8CA9-0961519443A0}">
      <dgm:prSet/>
      <dgm:spPr/>
      <dgm:t>
        <a:bodyPr/>
        <a:lstStyle/>
        <a:p>
          <a:endParaRPr lang="ru-RU"/>
        </a:p>
      </dgm:t>
    </dgm:pt>
    <dgm:pt modelId="{05ECEAB1-5E9C-4A33-93D4-0F7B9D5B68C7}">
      <dgm:prSet phldrT="[Текст]"/>
      <dgm:spPr/>
      <dgm:t>
        <a:bodyPr/>
        <a:lstStyle/>
        <a:p>
          <a:endParaRPr lang="ru-RU" dirty="0"/>
        </a:p>
      </dgm:t>
    </dgm:pt>
    <dgm:pt modelId="{E13A0814-F1CF-433E-86C0-BC6B774C441A}" type="parTrans" cxnId="{EE2E6DB8-1F97-4390-9251-A107FE5FB4F8}">
      <dgm:prSet/>
      <dgm:spPr/>
      <dgm:t>
        <a:bodyPr/>
        <a:lstStyle/>
        <a:p>
          <a:endParaRPr lang="ru-RU"/>
        </a:p>
      </dgm:t>
    </dgm:pt>
    <dgm:pt modelId="{A32C017B-0B61-4720-8EE3-0F91B9591D3B}" type="sibTrans" cxnId="{EE2E6DB8-1F97-4390-9251-A107FE5FB4F8}">
      <dgm:prSet/>
      <dgm:spPr/>
      <dgm:t>
        <a:bodyPr/>
        <a:lstStyle/>
        <a:p>
          <a:endParaRPr lang="ru-RU"/>
        </a:p>
      </dgm:t>
    </dgm:pt>
    <dgm:pt modelId="{64EEF42F-E34B-4E52-9BBD-96428ADAB62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Государственная программа Свердловской области «Развитие системы образования в Свердловской области до 2024 года» № 919-ПП от 29.12.2016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3064BD0-0085-4FDF-A2E6-98B59E67CA8F}" type="parTrans" cxnId="{D86B0768-C68E-47A9-9BE8-24DEB63536F6}">
      <dgm:prSet/>
      <dgm:spPr/>
      <dgm:t>
        <a:bodyPr/>
        <a:lstStyle/>
        <a:p>
          <a:endParaRPr lang="ru-RU"/>
        </a:p>
      </dgm:t>
    </dgm:pt>
    <dgm:pt modelId="{377AEFD8-CC53-43C9-AA79-5A1F339F29CC}" type="sibTrans" cxnId="{D86B0768-C68E-47A9-9BE8-24DEB63536F6}">
      <dgm:prSet/>
      <dgm:spPr/>
      <dgm:t>
        <a:bodyPr/>
        <a:lstStyle/>
        <a:p>
          <a:endParaRPr lang="ru-RU"/>
        </a:p>
      </dgm:t>
    </dgm:pt>
    <dgm:pt modelId="{D20173E5-A7B8-4EE0-BD93-D1EDF3FA49FC}">
      <dgm:prSet phldrT="[Текст]"/>
      <dgm:spPr/>
      <dgm:t>
        <a:bodyPr/>
        <a:lstStyle/>
        <a:p>
          <a:endParaRPr lang="ru-RU" dirty="0"/>
        </a:p>
      </dgm:t>
    </dgm:pt>
    <dgm:pt modelId="{B3C61A39-3629-4C46-AC2B-641FD51C6135}" type="sibTrans" cxnId="{C05A1722-97F2-4734-988E-008DDBA95961}">
      <dgm:prSet/>
      <dgm:spPr/>
      <dgm:t>
        <a:bodyPr/>
        <a:lstStyle/>
        <a:p>
          <a:endParaRPr lang="ru-RU"/>
        </a:p>
      </dgm:t>
    </dgm:pt>
    <dgm:pt modelId="{79920B13-CAB8-4C63-AFD3-D03C34612474}" type="parTrans" cxnId="{C05A1722-97F2-4734-988E-008DDBA95961}">
      <dgm:prSet/>
      <dgm:spPr/>
      <dgm:t>
        <a:bodyPr/>
        <a:lstStyle/>
        <a:p>
          <a:endParaRPr lang="ru-RU"/>
        </a:p>
      </dgm:t>
    </dgm:pt>
    <dgm:pt modelId="{AA2102E0-6E1B-4B31-8849-E08C15CFA3F3}" type="pres">
      <dgm:prSet presAssocID="{C42C5369-55E1-4778-97E0-950F82AA1E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9B8B7-A173-4607-B1D4-416565DA2639}" type="pres">
      <dgm:prSet presAssocID="{D20173E5-A7B8-4EE0-BD93-D1EDF3FA49FC}" presName="parentLin" presStyleCnt="0"/>
      <dgm:spPr/>
    </dgm:pt>
    <dgm:pt modelId="{AE9152BC-B71F-45C8-99F3-9B4B5B206B7D}" type="pres">
      <dgm:prSet presAssocID="{D20173E5-A7B8-4EE0-BD93-D1EDF3FA49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296184D-AFD8-47EC-8FB1-819211AB1A48}" type="pres">
      <dgm:prSet presAssocID="{D20173E5-A7B8-4EE0-BD93-D1EDF3FA49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590FD-269F-45DB-BBBC-89D47FA36520}" type="pres">
      <dgm:prSet presAssocID="{D20173E5-A7B8-4EE0-BD93-D1EDF3FA49FC}" presName="negativeSpace" presStyleCnt="0"/>
      <dgm:spPr/>
    </dgm:pt>
    <dgm:pt modelId="{CF85B918-F76B-4042-A132-0DF6A004F74D}" type="pres">
      <dgm:prSet presAssocID="{D20173E5-A7B8-4EE0-BD93-D1EDF3FA49F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9174F-3241-45ED-B7F3-F9207296EAE1}" type="pres">
      <dgm:prSet presAssocID="{B3C61A39-3629-4C46-AC2B-641FD51C6135}" presName="spaceBetweenRectangles" presStyleCnt="0"/>
      <dgm:spPr/>
    </dgm:pt>
    <dgm:pt modelId="{AF4410F7-A0C0-40D8-A3F8-60B323225BBC}" type="pres">
      <dgm:prSet presAssocID="{B32B85B6-9A95-41A0-BF39-1084B898139A}" presName="parentLin" presStyleCnt="0"/>
      <dgm:spPr/>
    </dgm:pt>
    <dgm:pt modelId="{30D89A32-435E-4353-A533-A95F180D7624}" type="pres">
      <dgm:prSet presAssocID="{B32B85B6-9A95-41A0-BF39-1084B89813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BA33FF0-00B9-407C-A2DD-B32AC02ED0DE}" type="pres">
      <dgm:prSet presAssocID="{B32B85B6-9A95-41A0-BF39-1084B89813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783BA-D0CB-4416-8334-B8117649977B}" type="pres">
      <dgm:prSet presAssocID="{B32B85B6-9A95-41A0-BF39-1084B898139A}" presName="negativeSpace" presStyleCnt="0"/>
      <dgm:spPr/>
    </dgm:pt>
    <dgm:pt modelId="{25C7F818-0627-4558-8197-B1052AF5485D}" type="pres">
      <dgm:prSet presAssocID="{B32B85B6-9A95-41A0-BF39-1084B898139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1CDDD-4AF8-40BE-B176-9B3FBB383908}" type="pres">
      <dgm:prSet presAssocID="{0595DC4E-CFD1-41A4-8945-1D44046724EC}" presName="spaceBetweenRectangles" presStyleCnt="0"/>
      <dgm:spPr/>
    </dgm:pt>
    <dgm:pt modelId="{703EFC70-90B6-48CC-8C11-7C5DDB64A164}" type="pres">
      <dgm:prSet presAssocID="{05ECEAB1-5E9C-4A33-93D4-0F7B9D5B68C7}" presName="parentLin" presStyleCnt="0"/>
      <dgm:spPr/>
    </dgm:pt>
    <dgm:pt modelId="{3FA435FA-2222-409C-986F-F3ADBE646E1F}" type="pres">
      <dgm:prSet presAssocID="{05ECEAB1-5E9C-4A33-93D4-0F7B9D5B68C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B701A15-86E6-468C-827D-F073A1345875}" type="pres">
      <dgm:prSet presAssocID="{05ECEAB1-5E9C-4A33-93D4-0F7B9D5B68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80393-1C5F-464C-9739-D48C9937D1DD}" type="pres">
      <dgm:prSet presAssocID="{05ECEAB1-5E9C-4A33-93D4-0F7B9D5B68C7}" presName="negativeSpace" presStyleCnt="0"/>
      <dgm:spPr/>
    </dgm:pt>
    <dgm:pt modelId="{E2F53C38-6C2A-4E73-8101-7929463758F6}" type="pres">
      <dgm:prSet presAssocID="{05ECEAB1-5E9C-4A33-93D4-0F7B9D5B68C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F5BA11-65AC-4C0D-9D22-64FF985367E9}" srcId="{D20173E5-A7B8-4EE0-BD93-D1EDF3FA49FC}" destId="{0D3CEBA3-4FF7-4C69-82D8-AC6A6B674D6E}" srcOrd="0" destOrd="0" parTransId="{19442EC5-F7EE-40A7-A281-FF07A3385CEB}" sibTransId="{93FE3B8A-DDE6-46B7-8ADD-A0A2CF7F662D}"/>
    <dgm:cxn modelId="{8EAF4831-130F-42AB-8CA9-0961519443A0}" srcId="{B32B85B6-9A95-41A0-BF39-1084B898139A}" destId="{B92CBD0B-2368-43BF-B5B2-66F8F016B20E}" srcOrd="0" destOrd="0" parTransId="{1F604A36-6002-4540-8149-0B1414059AF5}" sibTransId="{F48CE3FF-1A78-4517-A9EA-9C115212EFDE}"/>
    <dgm:cxn modelId="{4C45066D-89B7-48E3-9D4F-FD03883954CC}" type="presOf" srcId="{C42C5369-55E1-4778-97E0-950F82AA1E0C}" destId="{AA2102E0-6E1B-4B31-8849-E08C15CFA3F3}" srcOrd="0" destOrd="0" presId="urn:microsoft.com/office/officeart/2005/8/layout/list1"/>
    <dgm:cxn modelId="{EE2E6DB8-1F97-4390-9251-A107FE5FB4F8}" srcId="{C42C5369-55E1-4778-97E0-950F82AA1E0C}" destId="{05ECEAB1-5E9C-4A33-93D4-0F7B9D5B68C7}" srcOrd="2" destOrd="0" parTransId="{E13A0814-F1CF-433E-86C0-BC6B774C441A}" sibTransId="{A32C017B-0B61-4720-8EE3-0F91B9591D3B}"/>
    <dgm:cxn modelId="{4C213C8A-B259-4246-B37D-032DB13654AA}" type="presOf" srcId="{05ECEAB1-5E9C-4A33-93D4-0F7B9D5B68C7}" destId="{3FA435FA-2222-409C-986F-F3ADBE646E1F}" srcOrd="0" destOrd="0" presId="urn:microsoft.com/office/officeart/2005/8/layout/list1"/>
    <dgm:cxn modelId="{800D0448-7E02-4BD6-8993-E9659A4227F2}" type="presOf" srcId="{D20173E5-A7B8-4EE0-BD93-D1EDF3FA49FC}" destId="{9296184D-AFD8-47EC-8FB1-819211AB1A48}" srcOrd="1" destOrd="0" presId="urn:microsoft.com/office/officeart/2005/8/layout/list1"/>
    <dgm:cxn modelId="{C0707F89-6554-414B-9F95-C5EE5FD21121}" srcId="{C42C5369-55E1-4778-97E0-950F82AA1E0C}" destId="{B32B85B6-9A95-41A0-BF39-1084B898139A}" srcOrd="1" destOrd="0" parTransId="{CD499945-ABC9-4431-87E5-67C733C57E34}" sibTransId="{0595DC4E-CFD1-41A4-8945-1D44046724EC}"/>
    <dgm:cxn modelId="{C73B22E6-AA58-435D-895C-6EC9F5725E8F}" type="presOf" srcId="{0D3CEBA3-4FF7-4C69-82D8-AC6A6B674D6E}" destId="{CF85B918-F76B-4042-A132-0DF6A004F74D}" srcOrd="0" destOrd="0" presId="urn:microsoft.com/office/officeart/2005/8/layout/list1"/>
    <dgm:cxn modelId="{4474C008-C23C-412E-AE87-DC341859DD87}" type="presOf" srcId="{B32B85B6-9A95-41A0-BF39-1084B898139A}" destId="{BBA33FF0-00B9-407C-A2DD-B32AC02ED0DE}" srcOrd="1" destOrd="0" presId="urn:microsoft.com/office/officeart/2005/8/layout/list1"/>
    <dgm:cxn modelId="{D86B0768-C68E-47A9-9BE8-24DEB63536F6}" srcId="{05ECEAB1-5E9C-4A33-93D4-0F7B9D5B68C7}" destId="{64EEF42F-E34B-4E52-9BBD-96428ADAB622}" srcOrd="0" destOrd="0" parTransId="{63064BD0-0085-4FDF-A2E6-98B59E67CA8F}" sibTransId="{377AEFD8-CC53-43C9-AA79-5A1F339F29CC}"/>
    <dgm:cxn modelId="{F5C5A206-F60D-43EC-A0DC-38B9D6C1433D}" type="presOf" srcId="{64EEF42F-E34B-4E52-9BBD-96428ADAB622}" destId="{E2F53C38-6C2A-4E73-8101-7929463758F6}" srcOrd="0" destOrd="0" presId="urn:microsoft.com/office/officeart/2005/8/layout/list1"/>
    <dgm:cxn modelId="{BE1F60E7-62EF-41D5-AFA7-81BBD733AD75}" type="presOf" srcId="{B32B85B6-9A95-41A0-BF39-1084B898139A}" destId="{30D89A32-435E-4353-A533-A95F180D7624}" srcOrd="0" destOrd="0" presId="urn:microsoft.com/office/officeart/2005/8/layout/list1"/>
    <dgm:cxn modelId="{8CE4DE27-EFFE-481C-95A8-5C877F1E314E}" type="presOf" srcId="{B92CBD0B-2368-43BF-B5B2-66F8F016B20E}" destId="{25C7F818-0627-4558-8197-B1052AF5485D}" srcOrd="0" destOrd="0" presId="urn:microsoft.com/office/officeart/2005/8/layout/list1"/>
    <dgm:cxn modelId="{CBE1D457-F25B-4361-ADCA-11D5448BAA7B}" type="presOf" srcId="{D20173E5-A7B8-4EE0-BD93-D1EDF3FA49FC}" destId="{AE9152BC-B71F-45C8-99F3-9B4B5B206B7D}" srcOrd="0" destOrd="0" presId="urn:microsoft.com/office/officeart/2005/8/layout/list1"/>
    <dgm:cxn modelId="{C05A1722-97F2-4734-988E-008DDBA95961}" srcId="{C42C5369-55E1-4778-97E0-950F82AA1E0C}" destId="{D20173E5-A7B8-4EE0-BD93-D1EDF3FA49FC}" srcOrd="0" destOrd="0" parTransId="{79920B13-CAB8-4C63-AFD3-D03C34612474}" sibTransId="{B3C61A39-3629-4C46-AC2B-641FD51C6135}"/>
    <dgm:cxn modelId="{02A4FD8E-BC6F-49BA-8CCD-EE52D2A7315E}" type="presOf" srcId="{05ECEAB1-5E9C-4A33-93D4-0F7B9D5B68C7}" destId="{FB701A15-86E6-468C-827D-F073A1345875}" srcOrd="1" destOrd="0" presId="urn:microsoft.com/office/officeart/2005/8/layout/list1"/>
    <dgm:cxn modelId="{305EFAF2-052B-473A-902D-1650A096DB3D}" type="presParOf" srcId="{AA2102E0-6E1B-4B31-8849-E08C15CFA3F3}" destId="{C6B9B8B7-A173-4607-B1D4-416565DA2639}" srcOrd="0" destOrd="0" presId="urn:microsoft.com/office/officeart/2005/8/layout/list1"/>
    <dgm:cxn modelId="{9823D53A-0425-4CD6-9437-48A7B46F9176}" type="presParOf" srcId="{C6B9B8B7-A173-4607-B1D4-416565DA2639}" destId="{AE9152BC-B71F-45C8-99F3-9B4B5B206B7D}" srcOrd="0" destOrd="0" presId="urn:microsoft.com/office/officeart/2005/8/layout/list1"/>
    <dgm:cxn modelId="{15779726-B6DE-40DA-BE8A-FC46B0452E89}" type="presParOf" srcId="{C6B9B8B7-A173-4607-B1D4-416565DA2639}" destId="{9296184D-AFD8-47EC-8FB1-819211AB1A48}" srcOrd="1" destOrd="0" presId="urn:microsoft.com/office/officeart/2005/8/layout/list1"/>
    <dgm:cxn modelId="{5E16AD3D-6153-4200-B3F2-55F201EDA21D}" type="presParOf" srcId="{AA2102E0-6E1B-4B31-8849-E08C15CFA3F3}" destId="{09E590FD-269F-45DB-BBBC-89D47FA36520}" srcOrd="1" destOrd="0" presId="urn:microsoft.com/office/officeart/2005/8/layout/list1"/>
    <dgm:cxn modelId="{A23384D0-1B13-4964-8B11-C9C8DB4189F6}" type="presParOf" srcId="{AA2102E0-6E1B-4B31-8849-E08C15CFA3F3}" destId="{CF85B918-F76B-4042-A132-0DF6A004F74D}" srcOrd="2" destOrd="0" presId="urn:microsoft.com/office/officeart/2005/8/layout/list1"/>
    <dgm:cxn modelId="{7EE29FFF-B172-4170-A110-E51AD6728E60}" type="presParOf" srcId="{AA2102E0-6E1B-4B31-8849-E08C15CFA3F3}" destId="{F819174F-3241-45ED-B7F3-F9207296EAE1}" srcOrd="3" destOrd="0" presId="urn:microsoft.com/office/officeart/2005/8/layout/list1"/>
    <dgm:cxn modelId="{0CDF6552-E485-4FD3-8E6F-14EA7EEDBF88}" type="presParOf" srcId="{AA2102E0-6E1B-4B31-8849-E08C15CFA3F3}" destId="{AF4410F7-A0C0-40D8-A3F8-60B323225BBC}" srcOrd="4" destOrd="0" presId="urn:microsoft.com/office/officeart/2005/8/layout/list1"/>
    <dgm:cxn modelId="{99751CD5-5B4E-4C26-B121-909761AF551C}" type="presParOf" srcId="{AF4410F7-A0C0-40D8-A3F8-60B323225BBC}" destId="{30D89A32-435E-4353-A533-A95F180D7624}" srcOrd="0" destOrd="0" presId="urn:microsoft.com/office/officeart/2005/8/layout/list1"/>
    <dgm:cxn modelId="{9E1C5BFD-0CC7-4ECA-A364-AC6E2C6014E0}" type="presParOf" srcId="{AF4410F7-A0C0-40D8-A3F8-60B323225BBC}" destId="{BBA33FF0-00B9-407C-A2DD-B32AC02ED0DE}" srcOrd="1" destOrd="0" presId="urn:microsoft.com/office/officeart/2005/8/layout/list1"/>
    <dgm:cxn modelId="{BEF1C698-5744-42F0-8248-15E577EF9BEF}" type="presParOf" srcId="{AA2102E0-6E1B-4B31-8849-E08C15CFA3F3}" destId="{472783BA-D0CB-4416-8334-B8117649977B}" srcOrd="5" destOrd="0" presId="urn:microsoft.com/office/officeart/2005/8/layout/list1"/>
    <dgm:cxn modelId="{B565E89B-FBE9-4721-A8BA-F049C8F6C5B9}" type="presParOf" srcId="{AA2102E0-6E1B-4B31-8849-E08C15CFA3F3}" destId="{25C7F818-0627-4558-8197-B1052AF5485D}" srcOrd="6" destOrd="0" presId="urn:microsoft.com/office/officeart/2005/8/layout/list1"/>
    <dgm:cxn modelId="{6105D1E2-833B-4E5E-ADAC-43C6FD9052EB}" type="presParOf" srcId="{AA2102E0-6E1B-4B31-8849-E08C15CFA3F3}" destId="{BC51CDDD-4AF8-40BE-B176-9B3FBB383908}" srcOrd="7" destOrd="0" presId="urn:microsoft.com/office/officeart/2005/8/layout/list1"/>
    <dgm:cxn modelId="{3298EC04-D6F5-4F29-B3A0-6BE871F3762A}" type="presParOf" srcId="{AA2102E0-6E1B-4B31-8849-E08C15CFA3F3}" destId="{703EFC70-90B6-48CC-8C11-7C5DDB64A164}" srcOrd="8" destOrd="0" presId="urn:microsoft.com/office/officeart/2005/8/layout/list1"/>
    <dgm:cxn modelId="{327D0363-C1B4-4432-98B6-1AF58368D565}" type="presParOf" srcId="{703EFC70-90B6-48CC-8C11-7C5DDB64A164}" destId="{3FA435FA-2222-409C-986F-F3ADBE646E1F}" srcOrd="0" destOrd="0" presId="urn:microsoft.com/office/officeart/2005/8/layout/list1"/>
    <dgm:cxn modelId="{641C482E-09AA-43B8-AE83-7E76BA80DDC8}" type="presParOf" srcId="{703EFC70-90B6-48CC-8C11-7C5DDB64A164}" destId="{FB701A15-86E6-468C-827D-F073A1345875}" srcOrd="1" destOrd="0" presId="urn:microsoft.com/office/officeart/2005/8/layout/list1"/>
    <dgm:cxn modelId="{F2E1D170-1053-4A50-A567-5CF2E9B3253B}" type="presParOf" srcId="{AA2102E0-6E1B-4B31-8849-E08C15CFA3F3}" destId="{2CA80393-1C5F-464C-9739-D48C9937D1DD}" srcOrd="9" destOrd="0" presId="urn:microsoft.com/office/officeart/2005/8/layout/list1"/>
    <dgm:cxn modelId="{2AFA0FFA-8E6A-46DF-BED0-48008D2B61BB}" type="presParOf" srcId="{AA2102E0-6E1B-4B31-8849-E08C15CFA3F3}" destId="{E2F53C38-6C2A-4E73-8101-7929463758F6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A7CEE7-DCB9-4EBB-A9FD-784BAD88E38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B03D881-6AFF-41E2-8261-6357E9C2A90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2961D19-1F39-4DDE-A538-BDD260D204EE}" type="parTrans" cxnId="{D566DB99-EE45-42D2-BE19-DB5934C6B216}">
      <dgm:prSet/>
      <dgm:spPr/>
      <dgm:t>
        <a:bodyPr/>
        <a:lstStyle/>
        <a:p>
          <a:endParaRPr lang="ru-RU"/>
        </a:p>
      </dgm:t>
    </dgm:pt>
    <dgm:pt modelId="{F1BEB515-6113-4146-AEBD-BB83572E84DC}" type="sibTrans" cxnId="{D566DB99-EE45-42D2-BE19-DB5934C6B216}">
      <dgm:prSet/>
      <dgm:spPr/>
      <dgm:t>
        <a:bodyPr/>
        <a:lstStyle/>
        <a:p>
          <a:endParaRPr lang="ru-RU"/>
        </a:p>
      </dgm:t>
    </dgm:pt>
    <dgm:pt modelId="{B77366B6-E575-4269-A855-748C5D23296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научно-методическое сопровождение введения ФГОС ДО и реализации ФГОС СПО по специальности  44.02.01 «Дошкольное образование»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DFF3F5-1C9B-4E5D-AD7B-7D9E0215E2DB}" type="parTrans" cxnId="{A9C6F7EB-B50E-4B80-BA19-A18E982E09B3}">
      <dgm:prSet/>
      <dgm:spPr/>
      <dgm:t>
        <a:bodyPr/>
        <a:lstStyle/>
        <a:p>
          <a:endParaRPr lang="ru-RU"/>
        </a:p>
      </dgm:t>
    </dgm:pt>
    <dgm:pt modelId="{81903A7A-88C4-4D99-9360-4180AC42EB37}" type="sibTrans" cxnId="{A9C6F7EB-B50E-4B80-BA19-A18E982E09B3}">
      <dgm:prSet/>
      <dgm:spPr/>
      <dgm:t>
        <a:bodyPr/>
        <a:lstStyle/>
        <a:p>
          <a:endParaRPr lang="ru-RU"/>
        </a:p>
      </dgm:t>
    </dgm:pt>
    <dgm:pt modelId="{1BD313DB-61CD-4628-81D3-BCD8BCE74E9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74A5186-5ADD-4B34-A788-AE80FA877250}" type="parTrans" cxnId="{96BD40F7-D887-4EAA-8805-68A129499E7B}">
      <dgm:prSet/>
      <dgm:spPr/>
      <dgm:t>
        <a:bodyPr/>
        <a:lstStyle/>
        <a:p>
          <a:endParaRPr lang="ru-RU"/>
        </a:p>
      </dgm:t>
    </dgm:pt>
    <dgm:pt modelId="{46017C50-3A7B-4D46-97C4-E41A1C156166}" type="sibTrans" cxnId="{96BD40F7-D887-4EAA-8805-68A129499E7B}">
      <dgm:prSet/>
      <dgm:spPr/>
      <dgm:t>
        <a:bodyPr/>
        <a:lstStyle/>
        <a:p>
          <a:endParaRPr lang="ru-RU"/>
        </a:p>
      </dgm:t>
    </dgm:pt>
    <dgm:pt modelId="{4475E130-D052-4319-9E8F-66D1214326F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информационно-консультационная поддержка исследовательской деятельности студентов и педагогов </a:t>
          </a:r>
          <a:endParaRPr lang="ru-RU" sz="1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21B3F6-66C4-4DBF-A03D-A18F117AED8B}" type="parTrans" cxnId="{2E2C8026-3C45-47B7-BA35-64BD3FB02109}">
      <dgm:prSet/>
      <dgm:spPr/>
      <dgm:t>
        <a:bodyPr/>
        <a:lstStyle/>
        <a:p>
          <a:endParaRPr lang="ru-RU"/>
        </a:p>
      </dgm:t>
    </dgm:pt>
    <dgm:pt modelId="{677AD330-AFB4-4372-8B06-2497F0881233}" type="sibTrans" cxnId="{2E2C8026-3C45-47B7-BA35-64BD3FB02109}">
      <dgm:prSet/>
      <dgm:spPr/>
      <dgm:t>
        <a:bodyPr/>
        <a:lstStyle/>
        <a:p>
          <a:endParaRPr lang="ru-RU"/>
        </a:p>
      </dgm:t>
    </dgm:pt>
    <dgm:pt modelId="{C59BECB6-A0CC-4CC0-9DB6-E2C733D2503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824FD69-1456-4F25-9FF5-4F12D9BC0703}" type="parTrans" cxnId="{152888FE-C2C3-4726-B93A-46C04FE37E1F}">
      <dgm:prSet/>
      <dgm:spPr/>
      <dgm:t>
        <a:bodyPr/>
        <a:lstStyle/>
        <a:p>
          <a:endParaRPr lang="ru-RU"/>
        </a:p>
      </dgm:t>
    </dgm:pt>
    <dgm:pt modelId="{503C9625-3BED-4440-A94D-363F87E94D2A}" type="sibTrans" cxnId="{152888FE-C2C3-4726-B93A-46C04FE37E1F}">
      <dgm:prSet/>
      <dgm:spPr/>
      <dgm:t>
        <a:bodyPr/>
        <a:lstStyle/>
        <a:p>
          <a:endParaRPr lang="ru-RU"/>
        </a:p>
      </dgm:t>
    </dgm:pt>
    <dgm:pt modelId="{17544C49-E9AA-46A4-B659-3E90BAAAEA60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C095E6C-9AE8-4FA5-A5D5-7B7BB0EE9210}" type="parTrans" cxnId="{7DBF3447-F0A5-4531-AE8A-D40982940E32}">
      <dgm:prSet/>
      <dgm:spPr/>
      <dgm:t>
        <a:bodyPr/>
        <a:lstStyle/>
        <a:p>
          <a:endParaRPr lang="ru-RU"/>
        </a:p>
      </dgm:t>
    </dgm:pt>
    <dgm:pt modelId="{4021E5FD-3689-4CC4-B260-E758D74AFDE9}" type="sibTrans" cxnId="{7DBF3447-F0A5-4531-AE8A-D40982940E32}">
      <dgm:prSet/>
      <dgm:spPr/>
      <dgm:t>
        <a:bodyPr/>
        <a:lstStyle/>
        <a:p>
          <a:endParaRPr lang="ru-RU"/>
        </a:p>
      </dgm:t>
    </dgm:pt>
    <dgm:pt modelId="{6F12D5B8-7501-4EAF-A098-399C01435E05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79025E0F-E7BC-4F08-BCBD-08E1FF691504}" type="parTrans" cxnId="{2578C6C7-C910-4E06-A023-129DF8001997}">
      <dgm:prSet/>
      <dgm:spPr/>
      <dgm:t>
        <a:bodyPr/>
        <a:lstStyle/>
        <a:p>
          <a:endParaRPr lang="ru-RU"/>
        </a:p>
      </dgm:t>
    </dgm:pt>
    <dgm:pt modelId="{7D5E3AF8-EC00-46F6-8E0F-9FCDA46A0BE9}" type="sibTrans" cxnId="{2578C6C7-C910-4E06-A023-129DF8001997}">
      <dgm:prSet/>
      <dgm:spPr/>
      <dgm:t>
        <a:bodyPr/>
        <a:lstStyle/>
        <a:p>
          <a:endParaRPr lang="ru-RU"/>
        </a:p>
      </dgm:t>
    </dgm:pt>
    <dgm:pt modelId="{401AC462-41F7-4887-BD45-01A72CA60116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экспертно-аналитическая деятельность (участие в экспертной оценке и согласовании разработанных ОПОП, программ профессиональных модулей, ФОС промежуточной и ГИА и пр. )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274FE7-0645-41E5-8F67-FE2080E11992}" type="parTrans" cxnId="{0629F9EC-8948-4975-8B76-DFBE21F90057}">
      <dgm:prSet/>
      <dgm:spPr/>
      <dgm:t>
        <a:bodyPr/>
        <a:lstStyle/>
        <a:p>
          <a:endParaRPr lang="ru-RU"/>
        </a:p>
      </dgm:t>
    </dgm:pt>
    <dgm:pt modelId="{03FAD81E-83C9-4E1C-8062-8A3A24B829AD}" type="sibTrans" cxnId="{0629F9EC-8948-4975-8B76-DFBE21F90057}">
      <dgm:prSet/>
      <dgm:spPr/>
      <dgm:t>
        <a:bodyPr/>
        <a:lstStyle/>
        <a:p>
          <a:endParaRPr lang="ru-RU"/>
        </a:p>
      </dgm:t>
    </dgm:pt>
    <dgm:pt modelId="{7CDCD270-623D-4F76-BAFB-7BE0EC27F405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редакционно-издательская деятельность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CA18D6-09DA-413D-AB24-A94396CFC500}" type="parTrans" cxnId="{E1AB1321-DC4C-4452-88A0-A3DBFB57C5EE}">
      <dgm:prSet/>
      <dgm:spPr/>
      <dgm:t>
        <a:bodyPr/>
        <a:lstStyle/>
        <a:p>
          <a:endParaRPr lang="ru-RU"/>
        </a:p>
      </dgm:t>
    </dgm:pt>
    <dgm:pt modelId="{4C79926E-695A-4361-B053-33458BFD2B43}" type="sibTrans" cxnId="{E1AB1321-DC4C-4452-88A0-A3DBFB57C5EE}">
      <dgm:prSet/>
      <dgm:spPr/>
      <dgm:t>
        <a:bodyPr/>
        <a:lstStyle/>
        <a:p>
          <a:endParaRPr lang="ru-RU"/>
        </a:p>
      </dgm:t>
    </dgm:pt>
    <dgm:pt modelId="{7043ABB5-B168-45E6-A379-940D25D6CDA3}">
      <dgm:prSet phldrT="[Текст]" custT="1"/>
      <dgm:spPr/>
      <dgm:t>
        <a:bodyPr/>
        <a:lstStyle/>
        <a:p>
          <a:pPr marL="228600">
            <a:lnSpc>
              <a:spcPct val="90000"/>
            </a:lnSpc>
            <a:spcAft>
              <a:spcPct val="15000"/>
            </a:spcAft>
          </a:pP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информационно-аналитическая деятельность (создание и накопление информационных образовательных ресурсов; информирование общественности о достигнутых результатах) 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1AA7EB-1B08-44E4-B2D6-B647C6F36EAB}" type="sibTrans" cxnId="{1B6FB7B8-55FF-4C86-B34E-F5E412293C57}">
      <dgm:prSet/>
      <dgm:spPr/>
      <dgm:t>
        <a:bodyPr/>
        <a:lstStyle/>
        <a:p>
          <a:endParaRPr lang="ru-RU"/>
        </a:p>
      </dgm:t>
    </dgm:pt>
    <dgm:pt modelId="{4904153B-03C1-402E-852E-E98685FC8913}" type="parTrans" cxnId="{1B6FB7B8-55FF-4C86-B34E-F5E412293C57}">
      <dgm:prSet/>
      <dgm:spPr/>
      <dgm:t>
        <a:bodyPr/>
        <a:lstStyle/>
        <a:p>
          <a:endParaRPr lang="ru-RU"/>
        </a:p>
      </dgm:t>
    </dgm:pt>
    <dgm:pt modelId="{702B8798-AD80-4654-8BBA-C9203A16FDCC}" type="pres">
      <dgm:prSet presAssocID="{3EA7CEE7-DCB9-4EBB-A9FD-784BAD88E3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15169-9B9F-4F37-A841-54A9532ED487}" type="pres">
      <dgm:prSet presAssocID="{5B03D881-6AFF-41E2-8261-6357E9C2A90C}" presName="composite" presStyleCnt="0"/>
      <dgm:spPr/>
      <dgm:t>
        <a:bodyPr/>
        <a:lstStyle/>
        <a:p>
          <a:endParaRPr lang="ru-RU"/>
        </a:p>
      </dgm:t>
    </dgm:pt>
    <dgm:pt modelId="{B46C04D4-39D0-4BC1-A112-39514542080A}" type="pres">
      <dgm:prSet presAssocID="{5B03D881-6AFF-41E2-8261-6357E9C2A90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8BB12-086B-4A11-B111-CB78A4894C8C}" type="pres">
      <dgm:prSet presAssocID="{5B03D881-6AFF-41E2-8261-6357E9C2A90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35B4F-F0C0-434B-BA48-A5668083F6DC}" type="pres">
      <dgm:prSet presAssocID="{F1BEB515-6113-4146-AEBD-BB83572E84DC}" presName="sp" presStyleCnt="0"/>
      <dgm:spPr/>
      <dgm:t>
        <a:bodyPr/>
        <a:lstStyle/>
        <a:p>
          <a:endParaRPr lang="ru-RU"/>
        </a:p>
      </dgm:t>
    </dgm:pt>
    <dgm:pt modelId="{703CA4D8-F1EB-4292-9ED5-7CE26A085454}" type="pres">
      <dgm:prSet presAssocID="{1BD313DB-61CD-4628-81D3-BCD8BCE74E9C}" presName="composite" presStyleCnt="0"/>
      <dgm:spPr/>
      <dgm:t>
        <a:bodyPr/>
        <a:lstStyle/>
        <a:p>
          <a:endParaRPr lang="ru-RU"/>
        </a:p>
      </dgm:t>
    </dgm:pt>
    <dgm:pt modelId="{7F134FB1-70BC-4BA5-83B7-DCBC74F863DB}" type="pres">
      <dgm:prSet presAssocID="{1BD313DB-61CD-4628-81D3-BCD8BCE74E9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77D98-0326-40F9-AC1E-72DC37CEF654}" type="pres">
      <dgm:prSet presAssocID="{1BD313DB-61CD-4628-81D3-BCD8BCE74E9C}" presName="descendantText" presStyleLbl="alignAcc1" presStyleIdx="1" presStyleCnt="5" custLinFactNeighborX="97" custLinFactNeighborY="2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74A5E-350C-4FEC-963E-71256968127A}" type="pres">
      <dgm:prSet presAssocID="{46017C50-3A7B-4D46-97C4-E41A1C156166}" presName="sp" presStyleCnt="0"/>
      <dgm:spPr/>
      <dgm:t>
        <a:bodyPr/>
        <a:lstStyle/>
        <a:p>
          <a:endParaRPr lang="ru-RU"/>
        </a:p>
      </dgm:t>
    </dgm:pt>
    <dgm:pt modelId="{9BA01321-82AC-486A-9D67-9890490E6A64}" type="pres">
      <dgm:prSet presAssocID="{C59BECB6-A0CC-4CC0-9DB6-E2C733D25033}" presName="composite" presStyleCnt="0"/>
      <dgm:spPr/>
      <dgm:t>
        <a:bodyPr/>
        <a:lstStyle/>
        <a:p>
          <a:endParaRPr lang="ru-RU"/>
        </a:p>
      </dgm:t>
    </dgm:pt>
    <dgm:pt modelId="{69D8FDFF-8A5E-4602-A7F7-2E458EEF4583}" type="pres">
      <dgm:prSet presAssocID="{C59BECB6-A0CC-4CC0-9DB6-E2C733D2503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D4515-45CF-4E60-8C64-35AD3739ABCF}" type="pres">
      <dgm:prSet presAssocID="{C59BECB6-A0CC-4CC0-9DB6-E2C733D25033}" presName="descendantText" presStyleLbl="alignAcc1" presStyleIdx="2" presStyleCnt="5" custLinFactNeighborX="170" custLinFactNeighborY="-5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3970D-E44D-48E2-8D25-4869A35B91D7}" type="pres">
      <dgm:prSet presAssocID="{503C9625-3BED-4440-A94D-363F87E94D2A}" presName="sp" presStyleCnt="0"/>
      <dgm:spPr/>
      <dgm:t>
        <a:bodyPr/>
        <a:lstStyle/>
        <a:p>
          <a:endParaRPr lang="ru-RU"/>
        </a:p>
      </dgm:t>
    </dgm:pt>
    <dgm:pt modelId="{B65A44D3-553F-4A4F-BCCC-BA7BB8036E96}" type="pres">
      <dgm:prSet presAssocID="{17544C49-E9AA-46A4-B659-3E90BAAAEA60}" presName="composite" presStyleCnt="0"/>
      <dgm:spPr/>
      <dgm:t>
        <a:bodyPr/>
        <a:lstStyle/>
        <a:p>
          <a:endParaRPr lang="ru-RU"/>
        </a:p>
      </dgm:t>
    </dgm:pt>
    <dgm:pt modelId="{D0230554-C99D-460E-8303-DBF38B551311}" type="pres">
      <dgm:prSet presAssocID="{17544C49-E9AA-46A4-B659-3E90BAAAEA6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7155B-43AD-4B2C-90E0-64DFDC0E6D4C}" type="pres">
      <dgm:prSet presAssocID="{17544C49-E9AA-46A4-B659-3E90BAAAEA60}" presName="descendantText" presStyleLbl="alignAcc1" presStyleIdx="3" presStyleCnt="5" custLinFactNeighborX="170" custLinFactNeighborY="1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BA6D0-028C-44E5-A8D7-B01A5ED715FE}" type="pres">
      <dgm:prSet presAssocID="{4021E5FD-3689-4CC4-B260-E758D74AFDE9}" presName="sp" presStyleCnt="0"/>
      <dgm:spPr/>
      <dgm:t>
        <a:bodyPr/>
        <a:lstStyle/>
        <a:p>
          <a:endParaRPr lang="ru-RU"/>
        </a:p>
      </dgm:t>
    </dgm:pt>
    <dgm:pt modelId="{50272BF9-6E8A-4980-9DD8-9BBA6F6221BA}" type="pres">
      <dgm:prSet presAssocID="{6F12D5B8-7501-4EAF-A098-399C01435E05}" presName="composite" presStyleCnt="0"/>
      <dgm:spPr/>
      <dgm:t>
        <a:bodyPr/>
        <a:lstStyle/>
        <a:p>
          <a:endParaRPr lang="ru-RU"/>
        </a:p>
      </dgm:t>
    </dgm:pt>
    <dgm:pt modelId="{7C9F3EEE-DBA6-4ED5-8C2C-3BB6866812BF}" type="pres">
      <dgm:prSet presAssocID="{6F12D5B8-7501-4EAF-A098-399C01435E0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BA8F5-EBC8-4934-93AA-D69C57C15E08}" type="pres">
      <dgm:prSet presAssocID="{6F12D5B8-7501-4EAF-A098-399C01435E0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F6FB0-30EE-4DE3-B695-8882DCA12A52}" type="presOf" srcId="{401AC462-41F7-4887-BD45-01A72CA60116}" destId="{D167155B-43AD-4B2C-90E0-64DFDC0E6D4C}" srcOrd="0" destOrd="0" presId="urn:microsoft.com/office/officeart/2005/8/layout/chevron2"/>
    <dgm:cxn modelId="{D566DB99-EE45-42D2-BE19-DB5934C6B216}" srcId="{3EA7CEE7-DCB9-4EBB-A9FD-784BAD88E387}" destId="{5B03D881-6AFF-41E2-8261-6357E9C2A90C}" srcOrd="0" destOrd="0" parTransId="{E2961D19-1F39-4DDE-A538-BDD260D204EE}" sibTransId="{F1BEB515-6113-4146-AEBD-BB83572E84DC}"/>
    <dgm:cxn modelId="{93959883-7112-4A48-BA82-8D348DDC8A87}" type="presOf" srcId="{7043ABB5-B168-45E6-A379-940D25D6CDA3}" destId="{DB2D4515-45CF-4E60-8C64-35AD3739ABCF}" srcOrd="0" destOrd="0" presId="urn:microsoft.com/office/officeart/2005/8/layout/chevron2"/>
    <dgm:cxn modelId="{7DBF3447-F0A5-4531-AE8A-D40982940E32}" srcId="{3EA7CEE7-DCB9-4EBB-A9FD-784BAD88E387}" destId="{17544C49-E9AA-46A4-B659-3E90BAAAEA60}" srcOrd="3" destOrd="0" parTransId="{5C095E6C-9AE8-4FA5-A5D5-7B7BB0EE9210}" sibTransId="{4021E5FD-3689-4CC4-B260-E758D74AFDE9}"/>
    <dgm:cxn modelId="{5A536DA1-8FF7-4995-86F8-23FD69AFA91C}" type="presOf" srcId="{7CDCD270-623D-4F76-BAFB-7BE0EC27F405}" destId="{BE5BA8F5-EBC8-4934-93AA-D69C57C15E08}" srcOrd="0" destOrd="0" presId="urn:microsoft.com/office/officeart/2005/8/layout/chevron2"/>
    <dgm:cxn modelId="{3368A90D-DD38-498E-A078-6470AECB3956}" type="presOf" srcId="{6F12D5B8-7501-4EAF-A098-399C01435E05}" destId="{7C9F3EEE-DBA6-4ED5-8C2C-3BB6866812BF}" srcOrd="0" destOrd="0" presId="urn:microsoft.com/office/officeart/2005/8/layout/chevron2"/>
    <dgm:cxn modelId="{152888FE-C2C3-4726-B93A-46C04FE37E1F}" srcId="{3EA7CEE7-DCB9-4EBB-A9FD-784BAD88E387}" destId="{C59BECB6-A0CC-4CC0-9DB6-E2C733D25033}" srcOrd="2" destOrd="0" parTransId="{9824FD69-1456-4F25-9FF5-4F12D9BC0703}" sibTransId="{503C9625-3BED-4440-A94D-363F87E94D2A}"/>
    <dgm:cxn modelId="{96BD40F7-D887-4EAA-8805-68A129499E7B}" srcId="{3EA7CEE7-DCB9-4EBB-A9FD-784BAD88E387}" destId="{1BD313DB-61CD-4628-81D3-BCD8BCE74E9C}" srcOrd="1" destOrd="0" parTransId="{D74A5186-5ADD-4B34-A788-AE80FA877250}" sibTransId="{46017C50-3A7B-4D46-97C4-E41A1C156166}"/>
    <dgm:cxn modelId="{0C6AE1A9-4523-4FC8-948D-DD03AE07C7A9}" type="presOf" srcId="{17544C49-E9AA-46A4-B659-3E90BAAAEA60}" destId="{D0230554-C99D-460E-8303-DBF38B551311}" srcOrd="0" destOrd="0" presId="urn:microsoft.com/office/officeart/2005/8/layout/chevron2"/>
    <dgm:cxn modelId="{97DAD075-945F-4E99-B524-77E703211536}" type="presOf" srcId="{B77366B6-E575-4269-A855-748C5D232965}" destId="{9718BB12-086B-4A11-B111-CB78A4894C8C}" srcOrd="0" destOrd="0" presId="urn:microsoft.com/office/officeart/2005/8/layout/chevron2"/>
    <dgm:cxn modelId="{BB09B31A-DDD2-48A5-9E99-09A896F5E812}" type="presOf" srcId="{5B03D881-6AFF-41E2-8261-6357E9C2A90C}" destId="{B46C04D4-39D0-4BC1-A112-39514542080A}" srcOrd="0" destOrd="0" presId="urn:microsoft.com/office/officeart/2005/8/layout/chevron2"/>
    <dgm:cxn modelId="{2578C6C7-C910-4E06-A023-129DF8001997}" srcId="{3EA7CEE7-DCB9-4EBB-A9FD-784BAD88E387}" destId="{6F12D5B8-7501-4EAF-A098-399C01435E05}" srcOrd="4" destOrd="0" parTransId="{79025E0F-E7BC-4F08-BCBD-08E1FF691504}" sibTransId="{7D5E3AF8-EC00-46F6-8E0F-9FCDA46A0BE9}"/>
    <dgm:cxn modelId="{E1AB1321-DC4C-4452-88A0-A3DBFB57C5EE}" srcId="{6F12D5B8-7501-4EAF-A098-399C01435E05}" destId="{7CDCD270-623D-4F76-BAFB-7BE0EC27F405}" srcOrd="0" destOrd="0" parTransId="{42CA18D6-09DA-413D-AB24-A94396CFC500}" sibTransId="{4C79926E-695A-4361-B053-33458BFD2B43}"/>
    <dgm:cxn modelId="{3E557AD1-77E8-48E2-9515-023860FD1D42}" type="presOf" srcId="{C59BECB6-A0CC-4CC0-9DB6-E2C733D25033}" destId="{69D8FDFF-8A5E-4602-A7F7-2E458EEF4583}" srcOrd="0" destOrd="0" presId="urn:microsoft.com/office/officeart/2005/8/layout/chevron2"/>
    <dgm:cxn modelId="{1B6FB7B8-55FF-4C86-B34E-F5E412293C57}" srcId="{C59BECB6-A0CC-4CC0-9DB6-E2C733D25033}" destId="{7043ABB5-B168-45E6-A379-940D25D6CDA3}" srcOrd="0" destOrd="0" parTransId="{4904153B-03C1-402E-852E-E98685FC8913}" sibTransId="{1A1AA7EB-1B08-44E4-B2D6-B647C6F36EAB}"/>
    <dgm:cxn modelId="{2E2C8026-3C45-47B7-BA35-64BD3FB02109}" srcId="{1BD313DB-61CD-4628-81D3-BCD8BCE74E9C}" destId="{4475E130-D052-4319-9E8F-66D1214326F3}" srcOrd="0" destOrd="0" parTransId="{3021B3F6-66C4-4DBF-A03D-A18F117AED8B}" sibTransId="{677AD330-AFB4-4372-8B06-2497F0881233}"/>
    <dgm:cxn modelId="{CC030CBF-FB24-41E8-AC83-36125973FE8C}" type="presOf" srcId="{1BD313DB-61CD-4628-81D3-BCD8BCE74E9C}" destId="{7F134FB1-70BC-4BA5-83B7-DCBC74F863DB}" srcOrd="0" destOrd="0" presId="urn:microsoft.com/office/officeart/2005/8/layout/chevron2"/>
    <dgm:cxn modelId="{0629F9EC-8948-4975-8B76-DFBE21F90057}" srcId="{17544C49-E9AA-46A4-B659-3E90BAAAEA60}" destId="{401AC462-41F7-4887-BD45-01A72CA60116}" srcOrd="0" destOrd="0" parTransId="{16274FE7-0645-41E5-8F67-FE2080E11992}" sibTransId="{03FAD81E-83C9-4E1C-8062-8A3A24B829AD}"/>
    <dgm:cxn modelId="{A9C6F7EB-B50E-4B80-BA19-A18E982E09B3}" srcId="{5B03D881-6AFF-41E2-8261-6357E9C2A90C}" destId="{B77366B6-E575-4269-A855-748C5D232965}" srcOrd="0" destOrd="0" parTransId="{38DFF3F5-1C9B-4E5D-AD7B-7D9E0215E2DB}" sibTransId="{81903A7A-88C4-4D99-9360-4180AC42EB37}"/>
    <dgm:cxn modelId="{A515057E-778E-4F05-ABDE-F38FED8924B7}" type="presOf" srcId="{4475E130-D052-4319-9E8F-66D1214326F3}" destId="{96977D98-0326-40F9-AC1E-72DC37CEF654}" srcOrd="0" destOrd="0" presId="urn:microsoft.com/office/officeart/2005/8/layout/chevron2"/>
    <dgm:cxn modelId="{54DD48E3-CCFE-476B-BCE1-83823350BA7A}" type="presOf" srcId="{3EA7CEE7-DCB9-4EBB-A9FD-784BAD88E387}" destId="{702B8798-AD80-4654-8BBA-C9203A16FDCC}" srcOrd="0" destOrd="0" presId="urn:microsoft.com/office/officeart/2005/8/layout/chevron2"/>
    <dgm:cxn modelId="{18B67486-D90D-43D3-B3FD-15830D0F925A}" type="presParOf" srcId="{702B8798-AD80-4654-8BBA-C9203A16FDCC}" destId="{E4115169-9B9F-4F37-A841-54A9532ED487}" srcOrd="0" destOrd="0" presId="urn:microsoft.com/office/officeart/2005/8/layout/chevron2"/>
    <dgm:cxn modelId="{CB2FA1F6-A0DE-400E-814F-C6628F86BE11}" type="presParOf" srcId="{E4115169-9B9F-4F37-A841-54A9532ED487}" destId="{B46C04D4-39D0-4BC1-A112-39514542080A}" srcOrd="0" destOrd="0" presId="urn:microsoft.com/office/officeart/2005/8/layout/chevron2"/>
    <dgm:cxn modelId="{AF67FFC8-2790-408F-9907-759F883FA220}" type="presParOf" srcId="{E4115169-9B9F-4F37-A841-54A9532ED487}" destId="{9718BB12-086B-4A11-B111-CB78A4894C8C}" srcOrd="1" destOrd="0" presId="urn:microsoft.com/office/officeart/2005/8/layout/chevron2"/>
    <dgm:cxn modelId="{27337AFA-942A-47E6-AAEC-E0B2D04EC248}" type="presParOf" srcId="{702B8798-AD80-4654-8BBA-C9203A16FDCC}" destId="{A2535B4F-F0C0-434B-BA48-A5668083F6DC}" srcOrd="1" destOrd="0" presId="urn:microsoft.com/office/officeart/2005/8/layout/chevron2"/>
    <dgm:cxn modelId="{55B227D2-5766-4AD4-9725-DD8565562575}" type="presParOf" srcId="{702B8798-AD80-4654-8BBA-C9203A16FDCC}" destId="{703CA4D8-F1EB-4292-9ED5-7CE26A085454}" srcOrd="2" destOrd="0" presId="urn:microsoft.com/office/officeart/2005/8/layout/chevron2"/>
    <dgm:cxn modelId="{C7F7D17B-FD93-4BF9-B19D-0C121574B328}" type="presParOf" srcId="{703CA4D8-F1EB-4292-9ED5-7CE26A085454}" destId="{7F134FB1-70BC-4BA5-83B7-DCBC74F863DB}" srcOrd="0" destOrd="0" presId="urn:microsoft.com/office/officeart/2005/8/layout/chevron2"/>
    <dgm:cxn modelId="{4B491B69-310F-40BB-89D4-DAF49A72142F}" type="presParOf" srcId="{703CA4D8-F1EB-4292-9ED5-7CE26A085454}" destId="{96977D98-0326-40F9-AC1E-72DC37CEF654}" srcOrd="1" destOrd="0" presId="urn:microsoft.com/office/officeart/2005/8/layout/chevron2"/>
    <dgm:cxn modelId="{090E15F6-E845-40CB-B871-97702627A7C5}" type="presParOf" srcId="{702B8798-AD80-4654-8BBA-C9203A16FDCC}" destId="{F6574A5E-350C-4FEC-963E-71256968127A}" srcOrd="3" destOrd="0" presId="urn:microsoft.com/office/officeart/2005/8/layout/chevron2"/>
    <dgm:cxn modelId="{855F2B0A-91B8-464F-BE4E-D187DF056D31}" type="presParOf" srcId="{702B8798-AD80-4654-8BBA-C9203A16FDCC}" destId="{9BA01321-82AC-486A-9D67-9890490E6A64}" srcOrd="4" destOrd="0" presId="urn:microsoft.com/office/officeart/2005/8/layout/chevron2"/>
    <dgm:cxn modelId="{D65510BB-BB08-46D5-95B8-642DE9B36CDE}" type="presParOf" srcId="{9BA01321-82AC-486A-9D67-9890490E6A64}" destId="{69D8FDFF-8A5E-4602-A7F7-2E458EEF4583}" srcOrd="0" destOrd="0" presId="urn:microsoft.com/office/officeart/2005/8/layout/chevron2"/>
    <dgm:cxn modelId="{01C4BD0D-61BE-4567-B7F8-DA5C8A3CBD2D}" type="presParOf" srcId="{9BA01321-82AC-486A-9D67-9890490E6A64}" destId="{DB2D4515-45CF-4E60-8C64-35AD3739ABCF}" srcOrd="1" destOrd="0" presId="urn:microsoft.com/office/officeart/2005/8/layout/chevron2"/>
    <dgm:cxn modelId="{373EDB0D-40B8-455B-9639-34EC7F7DC2BD}" type="presParOf" srcId="{702B8798-AD80-4654-8BBA-C9203A16FDCC}" destId="{2CD3970D-E44D-48E2-8D25-4869A35B91D7}" srcOrd="5" destOrd="0" presId="urn:microsoft.com/office/officeart/2005/8/layout/chevron2"/>
    <dgm:cxn modelId="{538C641D-58F6-4D06-8EEE-E1FD79D8C78E}" type="presParOf" srcId="{702B8798-AD80-4654-8BBA-C9203A16FDCC}" destId="{B65A44D3-553F-4A4F-BCCC-BA7BB8036E96}" srcOrd="6" destOrd="0" presId="urn:microsoft.com/office/officeart/2005/8/layout/chevron2"/>
    <dgm:cxn modelId="{20A0040D-1D6A-42DA-A6F5-BCF2AF773635}" type="presParOf" srcId="{B65A44D3-553F-4A4F-BCCC-BA7BB8036E96}" destId="{D0230554-C99D-460E-8303-DBF38B551311}" srcOrd="0" destOrd="0" presId="urn:microsoft.com/office/officeart/2005/8/layout/chevron2"/>
    <dgm:cxn modelId="{91F83116-D166-4F42-9F22-B2A2D9B12681}" type="presParOf" srcId="{B65A44D3-553F-4A4F-BCCC-BA7BB8036E96}" destId="{D167155B-43AD-4B2C-90E0-64DFDC0E6D4C}" srcOrd="1" destOrd="0" presId="urn:microsoft.com/office/officeart/2005/8/layout/chevron2"/>
    <dgm:cxn modelId="{280BB3C9-866F-46C2-B896-05C57E0A1AC3}" type="presParOf" srcId="{702B8798-AD80-4654-8BBA-C9203A16FDCC}" destId="{CCDBA6D0-028C-44E5-A8D7-B01A5ED715FE}" srcOrd="7" destOrd="0" presId="urn:microsoft.com/office/officeart/2005/8/layout/chevron2"/>
    <dgm:cxn modelId="{DC5F0788-3E3B-4237-8C2B-B9D1E4C2BF16}" type="presParOf" srcId="{702B8798-AD80-4654-8BBA-C9203A16FDCC}" destId="{50272BF9-6E8A-4980-9DD8-9BBA6F6221BA}" srcOrd="8" destOrd="0" presId="urn:microsoft.com/office/officeart/2005/8/layout/chevron2"/>
    <dgm:cxn modelId="{A6CE73C7-209E-4AAA-9F35-4451D148CF2F}" type="presParOf" srcId="{50272BF9-6E8A-4980-9DD8-9BBA6F6221BA}" destId="{7C9F3EEE-DBA6-4ED5-8C2C-3BB6866812BF}" srcOrd="0" destOrd="0" presId="urn:microsoft.com/office/officeart/2005/8/layout/chevron2"/>
    <dgm:cxn modelId="{BDE3B09D-A66C-48C5-9BA3-68C38B3B9FD8}" type="presParOf" srcId="{50272BF9-6E8A-4980-9DD8-9BBA6F6221BA}" destId="{BE5BA8F5-EBC8-4934-93AA-D69C57C15E0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09293-9CEC-4616-8F3B-A74FDB606827}">
      <dsp:nvSpPr>
        <dsp:cNvPr id="0" name=""/>
        <dsp:cNvSpPr/>
      </dsp:nvSpPr>
      <dsp:spPr>
        <a:xfrm>
          <a:off x="40653" y="312236"/>
          <a:ext cx="3272962" cy="2055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Совершенствование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условий осуществления образовательной деятельности</a:t>
          </a:r>
          <a:endParaRPr lang="ru-RU" sz="2400" kern="1200" dirty="0"/>
        </a:p>
      </dsp:txBody>
      <dsp:txXfrm>
        <a:off x="40653" y="312236"/>
        <a:ext cx="3272962" cy="2055829"/>
      </dsp:txXfrm>
    </dsp:sp>
    <dsp:sp modelId="{A80FC17C-616E-4F47-B9C3-89E61A0788EE}">
      <dsp:nvSpPr>
        <dsp:cNvPr id="0" name=""/>
        <dsp:cNvSpPr/>
      </dsp:nvSpPr>
      <dsp:spPr>
        <a:xfrm rot="21505953" flipV="1">
          <a:off x="3601997" y="795609"/>
          <a:ext cx="673387" cy="5000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1505953" flipV="1">
        <a:off x="3601997" y="795609"/>
        <a:ext cx="673387" cy="500068"/>
      </dsp:txXfrm>
    </dsp:sp>
    <dsp:sp modelId="{4C4BF0B5-E6C7-4056-B0EA-495C5B6AFF08}">
      <dsp:nvSpPr>
        <dsp:cNvPr id="0" name=""/>
        <dsp:cNvSpPr/>
      </dsp:nvSpPr>
      <dsp:spPr>
        <a:xfrm>
          <a:off x="4583682" y="436552"/>
          <a:ext cx="3272962" cy="2055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Профессиональное общение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3682" y="436552"/>
        <a:ext cx="3272962" cy="20558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85B918-F76B-4042-A132-0DF6A004F74D}">
      <dsp:nvSpPr>
        <dsp:cNvPr id="0" name=""/>
        <dsp:cNvSpPr/>
      </dsp:nvSpPr>
      <dsp:spPr>
        <a:xfrm>
          <a:off x="0" y="533324"/>
          <a:ext cx="6858048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2261" tIns="416560" rIns="532261" bIns="142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Федеральные государственные образовательные стандарты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33324"/>
        <a:ext cx="6858048" cy="1165500"/>
      </dsp:txXfrm>
    </dsp:sp>
    <dsp:sp modelId="{9296184D-AFD8-47EC-8FB1-819211AB1A48}">
      <dsp:nvSpPr>
        <dsp:cNvPr id="0" name=""/>
        <dsp:cNvSpPr/>
      </dsp:nvSpPr>
      <dsp:spPr>
        <a:xfrm>
          <a:off x="342902" y="238124"/>
          <a:ext cx="4800633" cy="5904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453" tIns="0" rIns="1814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42902" y="238124"/>
        <a:ext cx="4800633" cy="590400"/>
      </dsp:txXfrm>
    </dsp:sp>
    <dsp:sp modelId="{25C7F818-0627-4558-8197-B1052AF5485D}">
      <dsp:nvSpPr>
        <dsp:cNvPr id="0" name=""/>
        <dsp:cNvSpPr/>
      </dsp:nvSpPr>
      <dsp:spPr>
        <a:xfrm>
          <a:off x="0" y="2102025"/>
          <a:ext cx="6858048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2261" tIns="416560" rIns="532261" bIns="142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Комплексная государственная программа "Уральская инженерная школа" на 2015-2034 годы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02025"/>
        <a:ext cx="6858048" cy="1165500"/>
      </dsp:txXfrm>
    </dsp:sp>
    <dsp:sp modelId="{BBA33FF0-00B9-407C-A2DD-B32AC02ED0DE}">
      <dsp:nvSpPr>
        <dsp:cNvPr id="0" name=""/>
        <dsp:cNvSpPr/>
      </dsp:nvSpPr>
      <dsp:spPr>
        <a:xfrm>
          <a:off x="342902" y="1806825"/>
          <a:ext cx="4800633" cy="5904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453" tIns="0" rIns="1814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42902" y="1806825"/>
        <a:ext cx="4800633" cy="590400"/>
      </dsp:txXfrm>
    </dsp:sp>
    <dsp:sp modelId="{E2F53C38-6C2A-4E73-8101-7929463758F6}">
      <dsp:nvSpPr>
        <dsp:cNvPr id="0" name=""/>
        <dsp:cNvSpPr/>
      </dsp:nvSpPr>
      <dsp:spPr>
        <a:xfrm>
          <a:off x="0" y="3670725"/>
          <a:ext cx="6858048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2261" tIns="416560" rIns="532261" bIns="142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Государственная программа Свердловской области «Развитие системы образования в Свердловской области до 2024 года» № 919-ПП от 29.12.2016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70725"/>
        <a:ext cx="6858048" cy="1449000"/>
      </dsp:txXfrm>
    </dsp:sp>
    <dsp:sp modelId="{FB701A15-86E6-468C-827D-F073A1345875}">
      <dsp:nvSpPr>
        <dsp:cNvPr id="0" name=""/>
        <dsp:cNvSpPr/>
      </dsp:nvSpPr>
      <dsp:spPr>
        <a:xfrm>
          <a:off x="342902" y="3375525"/>
          <a:ext cx="4800633" cy="5904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453" tIns="0" rIns="1814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42902" y="3375525"/>
        <a:ext cx="4800633" cy="59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6C04D4-39D0-4BC1-A112-39514542080A}">
      <dsp:nvSpPr>
        <dsp:cNvPr id="0" name=""/>
        <dsp:cNvSpPr/>
      </dsp:nvSpPr>
      <dsp:spPr>
        <a:xfrm rot="5400000">
          <a:off x="-176584" y="180461"/>
          <a:ext cx="1177227" cy="82405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5400000">
        <a:off x="-176584" y="180461"/>
        <a:ext cx="1177227" cy="824059"/>
      </dsp:txXfrm>
    </dsp:sp>
    <dsp:sp modelId="{9718BB12-086B-4A11-B111-CB78A4894C8C}">
      <dsp:nvSpPr>
        <dsp:cNvPr id="0" name=""/>
        <dsp:cNvSpPr/>
      </dsp:nvSpPr>
      <dsp:spPr>
        <a:xfrm rot="5400000">
          <a:off x="4387148" y="-3559212"/>
          <a:ext cx="765197" cy="7891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научно-методическое сопровождение введения ФГОС ДО и реализации ФГОС СПО по специальности  44.02.01 «Дошкольное образование»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87148" y="-3559212"/>
        <a:ext cx="765197" cy="7891376"/>
      </dsp:txXfrm>
    </dsp:sp>
    <dsp:sp modelId="{7F134FB1-70BC-4BA5-83B7-DCBC74F863DB}">
      <dsp:nvSpPr>
        <dsp:cNvPr id="0" name=""/>
        <dsp:cNvSpPr/>
      </dsp:nvSpPr>
      <dsp:spPr>
        <a:xfrm rot="5400000">
          <a:off x="-176584" y="1241537"/>
          <a:ext cx="1177227" cy="8240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5400000">
        <a:off x="-176584" y="1241537"/>
        <a:ext cx="1177227" cy="824059"/>
      </dsp:txXfrm>
    </dsp:sp>
    <dsp:sp modelId="{96977D98-0326-40F9-AC1E-72DC37CEF654}">
      <dsp:nvSpPr>
        <dsp:cNvPr id="0" name=""/>
        <dsp:cNvSpPr/>
      </dsp:nvSpPr>
      <dsp:spPr>
        <a:xfrm rot="5400000">
          <a:off x="4387148" y="-2479625"/>
          <a:ext cx="765197" cy="7891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информационно-консультационная поддержка исследовательской деятельности студентов и педагогов </a:t>
          </a:r>
          <a:endParaRPr lang="ru-RU" sz="1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87148" y="-2479625"/>
        <a:ext cx="765197" cy="7891376"/>
      </dsp:txXfrm>
    </dsp:sp>
    <dsp:sp modelId="{69D8FDFF-8A5E-4602-A7F7-2E458EEF4583}">
      <dsp:nvSpPr>
        <dsp:cNvPr id="0" name=""/>
        <dsp:cNvSpPr/>
      </dsp:nvSpPr>
      <dsp:spPr>
        <a:xfrm rot="5400000">
          <a:off x="-176584" y="2302614"/>
          <a:ext cx="1177227" cy="8240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5400000">
        <a:off x="-176584" y="2302614"/>
        <a:ext cx="1177227" cy="824059"/>
      </dsp:txXfrm>
    </dsp:sp>
    <dsp:sp modelId="{DB2D4515-45CF-4E60-8C64-35AD3739ABCF}">
      <dsp:nvSpPr>
        <dsp:cNvPr id="0" name=""/>
        <dsp:cNvSpPr/>
      </dsp:nvSpPr>
      <dsp:spPr>
        <a:xfrm rot="5400000">
          <a:off x="4387148" y="-1476313"/>
          <a:ext cx="765197" cy="7891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2860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информационно-аналитическая деятельность (создание и накопление информационных образовательных ресурсов; информирование общественности о достигнутых результатах) 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87148" y="-1476313"/>
        <a:ext cx="765197" cy="7891376"/>
      </dsp:txXfrm>
    </dsp:sp>
    <dsp:sp modelId="{D0230554-C99D-460E-8303-DBF38B551311}">
      <dsp:nvSpPr>
        <dsp:cNvPr id="0" name=""/>
        <dsp:cNvSpPr/>
      </dsp:nvSpPr>
      <dsp:spPr>
        <a:xfrm rot="5400000">
          <a:off x="-176584" y="3363690"/>
          <a:ext cx="1177227" cy="8240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</a:t>
          </a:r>
          <a:endParaRPr lang="ru-RU" sz="2300" kern="1200" dirty="0"/>
        </a:p>
      </dsp:txBody>
      <dsp:txXfrm rot="5400000">
        <a:off x="-176584" y="3363690"/>
        <a:ext cx="1177227" cy="824059"/>
      </dsp:txXfrm>
    </dsp:sp>
    <dsp:sp modelId="{D167155B-43AD-4B2C-90E0-64DFDC0E6D4C}">
      <dsp:nvSpPr>
        <dsp:cNvPr id="0" name=""/>
        <dsp:cNvSpPr/>
      </dsp:nvSpPr>
      <dsp:spPr>
        <a:xfrm rot="5400000">
          <a:off x="4387148" y="-363081"/>
          <a:ext cx="765197" cy="7891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экспертно-аналитическая деятельность (участие в экспертной оценке и согласовании разработанных ОПОП, программ профессиональных модулей, ФОС промежуточной и ГИА и пр. )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87148" y="-363081"/>
        <a:ext cx="765197" cy="7891376"/>
      </dsp:txXfrm>
    </dsp:sp>
    <dsp:sp modelId="{7C9F3EEE-DBA6-4ED5-8C2C-3BB6866812BF}">
      <dsp:nvSpPr>
        <dsp:cNvPr id="0" name=""/>
        <dsp:cNvSpPr/>
      </dsp:nvSpPr>
      <dsp:spPr>
        <a:xfrm rot="5400000">
          <a:off x="-176584" y="4424767"/>
          <a:ext cx="1177227" cy="82405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</a:t>
          </a:r>
          <a:endParaRPr lang="ru-RU" sz="2300" kern="1200" dirty="0"/>
        </a:p>
      </dsp:txBody>
      <dsp:txXfrm rot="5400000">
        <a:off x="-176584" y="4424767"/>
        <a:ext cx="1177227" cy="824059"/>
      </dsp:txXfrm>
    </dsp:sp>
    <dsp:sp modelId="{BE5BA8F5-EBC8-4934-93AA-D69C57C15E08}">
      <dsp:nvSpPr>
        <dsp:cNvPr id="0" name=""/>
        <dsp:cNvSpPr/>
      </dsp:nvSpPr>
      <dsp:spPr>
        <a:xfrm rot="5400000">
          <a:off x="4387148" y="685093"/>
          <a:ext cx="765197" cy="78913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редакционно-издательская деятельность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87148" y="685093"/>
        <a:ext cx="765197" cy="7891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074D-8444-41F6-9520-D355D22EC4FD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88709-0FBA-4315-BEFC-A34B07EA4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739A-EB17-41A8-9C12-B72421E6201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2308F-3AE3-4BC7-A61B-B032968C6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Творческая лаборатория как форма взаимодействия  с работодателями и социальными партнерами по подготовке педагогических кадров для дошкольных образовательных организаций  </a:t>
            </a:r>
          </a:p>
        </p:txBody>
      </p:sp>
      <p:pic>
        <p:nvPicPr>
          <p:cNvPr id="1030" name="Picture 6" descr="https://im0-tub-ru.yandex.net/i?id=7e219f206fd28f104f164b7d12ac836e&amp;n=33&amp;h=215&amp;w=3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8477" y="3071810"/>
            <a:ext cx="5135523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базе колледжа открыта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Логомастерская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по предоставлению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детей дошкольного возраста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(дополнительной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программы), которая выступает в качестве базы практики студентов специальности 44.02.01  Дошкольное образование и решает задачи методического сопровождения специалистов дошкольных образовательных организаций (воспитателей, учителей-логопедов) в том числе вопросах инклюзивного образования детей с ОВЗ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71470" y="699295"/>
            <a:ext cx="2286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2017 </a:t>
            </a:r>
            <a:endParaRPr lang="ru-RU" sz="6000" b="1" cap="none" spc="0" dirty="0">
              <a:ln w="315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490" name="AutoShape 10" descr="https://www.icover.ru/upload/iblock/b34/b342b9c51548b92331e5f1affa7557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D:\Desktop\Аналитический отчет к аттестации +\31be947a1d48af58c221dc05a02c5dba.jpeg"/>
          <p:cNvPicPr>
            <a:picLocks noChangeAspect="1" noChangeArrowheads="1"/>
          </p:cNvPicPr>
          <p:nvPr/>
        </p:nvPicPr>
        <p:blipFill>
          <a:blip r:embed="rId2" cstate="print"/>
          <a:srcRect l="76087"/>
          <a:stretch>
            <a:fillRect/>
          </a:stretch>
        </p:blipFill>
        <p:spPr bwMode="auto">
          <a:xfrm>
            <a:off x="6012160" y="3140968"/>
            <a:ext cx="2784815" cy="2088232"/>
          </a:xfrm>
          <a:prstGeom prst="rect">
            <a:avLst/>
          </a:prstGeom>
          <a:noFill/>
        </p:spPr>
      </p:pic>
      <p:pic>
        <p:nvPicPr>
          <p:cNvPr id="3075" name="Picture 3" descr="D:\Desktop\Аналитический отчет к аттестации +\dfb771b04d195edcdf6e3dacb37f4464.jpeg"/>
          <p:cNvPicPr>
            <a:picLocks noChangeAspect="1" noChangeArrowheads="1"/>
          </p:cNvPicPr>
          <p:nvPr/>
        </p:nvPicPr>
        <p:blipFill>
          <a:blip r:embed="rId3" cstate="print"/>
          <a:srcRect l="25952" t="57559" r="51133" b="21323"/>
          <a:stretch>
            <a:fillRect/>
          </a:stretch>
        </p:blipFill>
        <p:spPr bwMode="auto">
          <a:xfrm>
            <a:off x="251520" y="3140968"/>
            <a:ext cx="2777451" cy="1944216"/>
          </a:xfrm>
          <a:prstGeom prst="rect">
            <a:avLst/>
          </a:prstGeom>
          <a:noFill/>
        </p:spPr>
      </p:pic>
      <p:pic>
        <p:nvPicPr>
          <p:cNvPr id="3076" name="Picture 4" descr="D:\Desktop\Аналитический отчет к аттестации +\d37d7635c95b28cedfb5c4d45883a005.jpeg"/>
          <p:cNvPicPr>
            <a:picLocks noChangeAspect="1" noChangeArrowheads="1"/>
          </p:cNvPicPr>
          <p:nvPr/>
        </p:nvPicPr>
        <p:blipFill>
          <a:blip r:embed="rId4" cstate="print"/>
          <a:srcRect l="76672"/>
          <a:stretch>
            <a:fillRect/>
          </a:stretch>
        </p:blipFill>
        <p:spPr bwMode="auto">
          <a:xfrm>
            <a:off x="3059832" y="4293096"/>
            <a:ext cx="2959274" cy="223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Механизмы взаимодействия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1859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дополнительные профессиональные образовательные программы,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научно- практические семинары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 – классы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методические совещания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заседания рабочих групп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экспертная оценка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взаиморецензирование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методической продукции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714884"/>
            <a:ext cx="835824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квалификации педагогических работников в области организации профессиональной деятельности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4214810" y="3929066"/>
            <a:ext cx="857256" cy="57150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B832fa975ba65e7ff1dfbefff2f93b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thVader\Desktop\без имени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30522"/>
            <a:ext cx="3643338" cy="2866108"/>
          </a:xfrm>
          <a:prstGeom prst="rect">
            <a:avLst/>
          </a:prstGeom>
          <a:noFill/>
        </p:spPr>
      </p:pic>
      <p:pic>
        <p:nvPicPr>
          <p:cNvPr id="1027" name="Picture 3" descr="Z:\Устьянцева И.Ю\Якимова А.В. документы\сарапул фото\P102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14752"/>
            <a:ext cx="4000529" cy="3000397"/>
          </a:xfrm>
          <a:prstGeom prst="rect">
            <a:avLst/>
          </a:prstGeom>
          <a:noFill/>
        </p:spPr>
      </p:pic>
      <p:pic>
        <p:nvPicPr>
          <p:cNvPr id="1028" name="Picture 4" descr="Z:\Устьянцева И.Ю\Якимова А.В. документы\сарапул фото\P1020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571480"/>
            <a:ext cx="3757594" cy="2818196"/>
          </a:xfrm>
          <a:prstGeom prst="rect">
            <a:avLst/>
          </a:prstGeom>
          <a:noFill/>
        </p:spPr>
      </p:pic>
      <p:pic>
        <p:nvPicPr>
          <p:cNvPr id="1030" name="Picture 6" descr="Z:\Устьянцева И.Ю\Якимова А.В. документы\сарапул фото\P10207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643314"/>
            <a:ext cx="3805268" cy="3004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Приглашаем к сотрудничеству!!!</a:t>
            </a:r>
            <a:endParaRPr lang="ru-RU" dirty="0"/>
          </a:p>
        </p:txBody>
      </p:sp>
      <p:pic>
        <p:nvPicPr>
          <p:cNvPr id="3" name="Picture 4" descr="http://prosmo3.ru/wp-content/uploads/2014/04/%D0%A1%D0%B5%D1%82%D0%B5%D0%B2%D0%BE%D0%B9-%D0%BC%D0%B0%D1%80%D0%BA%D0%B5%D1%82%D0%B8%D0%BD%D0%B3-%D1%87%D1%82%D0%BE-%D1%8D%D1%8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14554"/>
            <a:ext cx="4214842" cy="316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Прямая соединительная линия 69"/>
          <p:cNvCxnSpPr/>
          <p:nvPr/>
        </p:nvCxnSpPr>
        <p:spPr>
          <a:xfrm rot="10800000" flipV="1">
            <a:off x="8143900" y="3571874"/>
            <a:ext cx="64294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8143900" y="2714620"/>
            <a:ext cx="64294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001024" y="1500174"/>
            <a:ext cx="78581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071934" y="1500174"/>
            <a:ext cx="10001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4282" y="1214422"/>
            <a:ext cx="34290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Обновление  задач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500306"/>
            <a:ext cx="34424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Обновление требований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285728"/>
            <a:ext cx="3643338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Кадровые условия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1142984"/>
            <a:ext cx="36433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Материально-технические условия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2357430"/>
            <a:ext cx="36433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рганизационно-содержательные условия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85728"/>
            <a:ext cx="342902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Вызовы современности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10" idx="2"/>
            <a:endCxn id="4" idx="0"/>
          </p:cNvCxnSpPr>
          <p:nvPr/>
        </p:nvCxnSpPr>
        <p:spPr>
          <a:xfrm rot="5400000">
            <a:off x="1695280" y="980907"/>
            <a:ext cx="46702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6" idx="0"/>
          </p:cNvCxnSpPr>
          <p:nvPr/>
        </p:nvCxnSpPr>
        <p:spPr>
          <a:xfrm rot="16200000" flipH="1">
            <a:off x="1704715" y="2269497"/>
            <a:ext cx="454887" cy="6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964645" y="1607331"/>
            <a:ext cx="2215372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3"/>
            <a:endCxn id="9" idx="1"/>
          </p:cNvCxnSpPr>
          <p:nvPr/>
        </p:nvCxnSpPr>
        <p:spPr>
          <a:xfrm>
            <a:off x="3656763" y="2731139"/>
            <a:ext cx="986675" cy="11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071934" y="500042"/>
            <a:ext cx="571504" cy="1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7251719" y="2035165"/>
            <a:ext cx="307183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7" idx="3"/>
          </p:cNvCxnSpPr>
          <p:nvPr/>
        </p:nvCxnSpPr>
        <p:spPr>
          <a:xfrm flipV="1">
            <a:off x="8286776" y="500042"/>
            <a:ext cx="500066" cy="1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643438" y="3357562"/>
            <a:ext cx="364333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Противоречия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esktop\Аналитический отчет к аттестации +\36f37808c387522841739cb44dbbae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38" y="3714752"/>
            <a:ext cx="3361793" cy="252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42910" y="0"/>
          <a:ext cx="7858180" cy="292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6"/>
          <p:cNvGrpSpPr/>
          <p:nvPr/>
        </p:nvGrpSpPr>
        <p:grpSpPr>
          <a:xfrm rot="10800000">
            <a:off x="4143372" y="1571612"/>
            <a:ext cx="693868" cy="500068"/>
            <a:chOff x="3601793" y="1500196"/>
            <a:chExt cx="693868" cy="500068"/>
          </a:xfrm>
        </p:grpSpPr>
        <p:sp>
          <p:nvSpPr>
            <p:cNvPr id="8" name="Стрелка вправо 7"/>
            <p:cNvSpPr/>
            <p:nvPr/>
          </p:nvSpPr>
          <p:spPr>
            <a:xfrm flipV="1">
              <a:off x="3601793" y="1500196"/>
              <a:ext cx="693868" cy="5000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трелка вправо 4"/>
            <p:cNvSpPr/>
            <p:nvPr/>
          </p:nvSpPr>
          <p:spPr>
            <a:xfrm rot="10800000">
              <a:off x="3601793" y="1600210"/>
              <a:ext cx="543848" cy="30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71670" y="3143248"/>
            <a:ext cx="52864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с работодателями и социальными партнерами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4429132"/>
            <a:ext cx="23574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Событие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5143512"/>
            <a:ext cx="23574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5786454"/>
            <a:ext cx="30003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Субъекты (организации)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4429132"/>
            <a:ext cx="23574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Событие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2132" y="5143512"/>
            <a:ext cx="23574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2357422" y="4071942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6679421" y="4036223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2"/>
            <a:endCxn id="13" idx="0"/>
          </p:cNvCxnSpPr>
          <p:nvPr/>
        </p:nvCxnSpPr>
        <p:spPr>
          <a:xfrm rot="5400000">
            <a:off x="3808772" y="4880349"/>
            <a:ext cx="181220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928926" y="4429132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179223" y="4321975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im2-tub-ru.yandex.net/i?id=13f6853b0a888aff73513b6c7fbc59f7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5" t="2825" r="7388" b="8192"/>
          <a:stretch>
            <a:fillRect/>
          </a:stretch>
        </p:blipFill>
        <p:spPr bwMode="auto">
          <a:xfrm>
            <a:off x="428596" y="2500306"/>
            <a:ext cx="170997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Концептуальные основы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928802"/>
            <a:ext cx="2286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 smtClean="0"/>
              <a:t>Творческая лаборатория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9584" y="1412776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свободное пространство для исследования и реализации творческих идей, замыслов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3717032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коллективный поиск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нового в науке и практике образования, апробация новых идей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2780928"/>
            <a:ext cx="3635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содружество профессионалов в сфере  образования</a:t>
            </a:r>
            <a:endParaRPr lang="ru-RU" sz="2000" dirty="0"/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2286016" cy="4714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Львова Л.Ю.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Смирнов А.В.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Белая К.Ю.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Волобуева Л.М.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4725144"/>
            <a:ext cx="614366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это объединение педагогов, в котором происходит повышение профессионального уровня педагогов, разработка, систематизация и накопление практического материала, нахождение путей передачи опыта через проведение различных мероприятий в активной форме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2571736" y="2214554"/>
            <a:ext cx="428628" cy="214314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2411760" y="3645024"/>
            <a:ext cx="1944216" cy="216024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1584176" cy="5429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+mj-lt"/>
                <a:cs typeface="Times New Roman" pitchFamily="18" charset="0"/>
              </a:rPr>
              <a:t>Задача </a:t>
            </a:r>
            <a:r>
              <a:rPr lang="ru-RU" sz="2000" dirty="0" smtClean="0">
                <a:latin typeface="+mj-lt"/>
              </a:rPr>
              <a:t>установления и осуществления сетевого характера взаимодействия с ДОО и муниципальными органами управления образованием территории, реализация принципов социального партнерства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71670" y="1214422"/>
          <a:ext cx="685804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324975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Межструктурное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профессиональное объединение педагогических и руководящих работников ДОО Восточного управленческого округа и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Камышловского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педагогического колледжа -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творческая лаборатория развития содержания и технологий дошкольного образования и подготовки педагогических кадров для дошкольных образовательных организаций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53603"/>
            <a:ext cx="19030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2014</a:t>
            </a:r>
            <a:endParaRPr lang="ru-RU" sz="6600" b="1" cap="none" spc="0" dirty="0">
              <a:ln w="315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496"/>
            <a:ext cx="2214578" cy="22860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Повышение качества подготовки педагогических кадров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2857496"/>
            <a:ext cx="2214578" cy="22860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Решение перспективных задач системы ДО территории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857496"/>
            <a:ext cx="3786182" cy="22860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Совершенствованием программно-методического, научно-методического, организационно-содержательного, кадрового обеспечения реализации образовательных программ</a:t>
            </a:r>
          </a:p>
        </p:txBody>
      </p:sp>
      <p:pic>
        <p:nvPicPr>
          <p:cNvPr id="19458" name="Picture 2" descr="https://im0-tub-ru.yandex.net/i?id=2c9c31e7d2154d9b6c4a157e9621871b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857760"/>
            <a:ext cx="1576774" cy="1442810"/>
          </a:xfrm>
          <a:prstGeom prst="rect">
            <a:avLst/>
          </a:prstGeom>
          <a:noFill/>
        </p:spPr>
      </p:pic>
      <p:pic>
        <p:nvPicPr>
          <p:cNvPr id="19460" name="Picture 4" descr="https://im0-tub-ru.yandex.net/i?id=333a87d5322c43e3d75bcfe5d509a63a&amp;n=33&amp;h=215&amp;w=3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748747"/>
            <a:ext cx="2714644" cy="1894963"/>
          </a:xfrm>
          <a:prstGeom prst="rect">
            <a:avLst/>
          </a:prstGeom>
          <a:noFill/>
        </p:spPr>
      </p:pic>
      <p:pic>
        <p:nvPicPr>
          <p:cNvPr id="19465" name="Picture 9" descr="https://im3-tub-ru.yandex.net/i?id=e7312e50ddf307f37e68f5668a4da1a7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90" t="8387" r="6549" b="13737"/>
          <a:stretch>
            <a:fillRect/>
          </a:stretch>
        </p:blipFill>
        <p:spPr bwMode="auto">
          <a:xfrm>
            <a:off x="6858016" y="4857760"/>
            <a:ext cx="1643074" cy="146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ЛОКАЛЬНЫЕ НПА,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РЕГЛАМЕНТИРУЮЩИЕ ДЕЯТЕЛЬНОСТЬ ТВОРЧЕСКОЙ ЛАБОРАТОРИИ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>
                <a:latin typeface="+mj-lt"/>
                <a:cs typeface="Times New Roman" pitchFamily="18" charset="0"/>
              </a:rPr>
              <a:t>Устав ГБПОУ СО «Камышловский педагогический колледж»;</a:t>
            </a:r>
          </a:p>
          <a:p>
            <a:pPr lvl="0" algn="just"/>
            <a:r>
              <a:rPr lang="ru-RU" sz="2000" dirty="0" smtClean="0">
                <a:latin typeface="+mj-lt"/>
                <a:cs typeface="Times New Roman" pitchFamily="18" charset="0"/>
              </a:rPr>
              <a:t>Программа развития ГБПОУ СО «Камышловский педагогический колледж» до 2020 года;</a:t>
            </a:r>
          </a:p>
          <a:p>
            <a:pPr algn="just"/>
            <a:r>
              <a:rPr lang="ru-RU" sz="2000" dirty="0" smtClean="0">
                <a:latin typeface="+mj-lt"/>
                <a:cs typeface="Times New Roman" pitchFamily="18" charset="0"/>
              </a:rPr>
              <a:t>Положение «Об осуществлении в ГБПОУ СО «Камышловский педагогический колледж» образовательной деятельности по образовательной программе, реализуемой посредством сетевой формы»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№ 77- ОД от 29.05.2017</a:t>
            </a:r>
          </a:p>
          <a:p>
            <a:pPr lvl="0" algn="just"/>
            <a:r>
              <a:rPr lang="ru-RU" sz="2000" dirty="0" smtClean="0">
                <a:latin typeface="+mj-lt"/>
                <a:cs typeface="Times New Roman" pitchFamily="18" charset="0"/>
              </a:rPr>
              <a:t>Положение о творческой лаборатории развития содержания и технологий дошкольного образования и подготовки педагогических кадров  для дошкольных образовательных организаций № 254-ОД от 24.10.2014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И ЗАДАЧИ ДЕЯТЕЛЬНОСТИ ТВОРЧЕСКОЙ ЛАБОРАТОРИИ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143404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и отработка механизмов, способствующих совершенствованию содержания и технологий подготовки специалистов в соответствии с актуальными потребностями и задачами развития системы дошкольного образования; 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условий, способствующих совершенствованию программно-методического, научно-методического, организационно-содержательного, кадрового обеспечения реализации образовательных программ (осуществления образовательной деятельности); 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профессионального общения и деятельности по диссеминации инновационного педагогического опыта, создание банка  данных о лучших практиках организации образовательно-воспитательного процесса;</a:t>
            </a:r>
          </a:p>
          <a:p>
            <a:pPr marL="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консолидация усилий и ресурсов организаций, участников лаборатории</a:t>
            </a:r>
          </a:p>
          <a:p>
            <a:pPr algn="just"/>
            <a:endParaRPr lang="ru-RU" sz="2000" dirty="0">
              <a:solidFill>
                <a:srgbClr val="4923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82153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условий, способствующих развитию содержания и технологий дошкольного образования и подготовки педагогических кадров для дошкольных образовательных организаций.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ТВОРЧЕСКОЙ ЛАБОРАТОРИИ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214422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571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Концептуальные основы</vt:lpstr>
      <vt:lpstr>Актуальность</vt:lpstr>
      <vt:lpstr>Слайд 6</vt:lpstr>
      <vt:lpstr>ЛОКАЛЬНЫЕ НПА,  РЕГЛАМЕНТИРУЮЩИЕ ДЕЯТЕЛЬНОСТЬ ТВОРЧЕСКОЙ ЛАБОРАТОРИИ</vt:lpstr>
      <vt:lpstr>ЦЕЛЬ И ЗАДАЧИ ДЕЯТЕЛЬНОСТИ ТВОРЧЕСКОЙ ЛАБОРАТОРИИ </vt:lpstr>
      <vt:lpstr>НАПРАВЛЕНИЯ ДЕЯТЕЛЬНОСТИ ТВОРЧЕСКОЙ ЛАБОРАТОРИИ</vt:lpstr>
      <vt:lpstr>Слайд 10</vt:lpstr>
      <vt:lpstr>Механизмы взаимодействия</vt:lpstr>
      <vt:lpstr>Слайд 12</vt:lpstr>
      <vt:lpstr>Слайд 13</vt:lpstr>
      <vt:lpstr>Приглашаем к сотрудничеству!!!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User-z</dc:creator>
  <cp:lastModifiedBy>DarthVader</cp:lastModifiedBy>
  <cp:revision>41</cp:revision>
  <dcterms:created xsi:type="dcterms:W3CDTF">2017-02-27T06:05:10Z</dcterms:created>
  <dcterms:modified xsi:type="dcterms:W3CDTF">2017-11-28T07:17:29Z</dcterms:modified>
</cp:coreProperties>
</file>