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6"/>
  </p:notesMasterIdLst>
  <p:handoutMasterIdLst>
    <p:handoutMasterId r:id="rId27"/>
  </p:handoutMasterIdLst>
  <p:sldIdLst>
    <p:sldId id="257" r:id="rId2"/>
    <p:sldId id="294" r:id="rId3"/>
    <p:sldId id="290" r:id="rId4"/>
    <p:sldId id="295" r:id="rId5"/>
    <p:sldId id="276" r:id="rId6"/>
    <p:sldId id="280" r:id="rId7"/>
    <p:sldId id="261" r:id="rId8"/>
    <p:sldId id="296" r:id="rId9"/>
    <p:sldId id="300" r:id="rId10"/>
    <p:sldId id="279" r:id="rId11"/>
    <p:sldId id="277" r:id="rId12"/>
    <p:sldId id="301" r:id="rId13"/>
    <p:sldId id="297" r:id="rId14"/>
    <p:sldId id="282" r:id="rId15"/>
    <p:sldId id="298" r:id="rId16"/>
    <p:sldId id="283" r:id="rId17"/>
    <p:sldId id="289" r:id="rId18"/>
    <p:sldId id="287" r:id="rId19"/>
    <p:sldId id="288" r:id="rId20"/>
    <p:sldId id="284" r:id="rId21"/>
    <p:sldId id="299" r:id="rId22"/>
    <p:sldId id="285" r:id="rId23"/>
    <p:sldId id="286" r:id="rId24"/>
    <p:sldId id="293" r:id="rId25"/>
  </p:sldIdLst>
  <p:sldSz cx="12192000" cy="6858000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5451"/>
    <a:srgbClr val="FFD040"/>
    <a:srgbClr val="EE8843"/>
    <a:srgbClr val="94C275"/>
    <a:srgbClr val="FFFFFF"/>
    <a:srgbClr val="FF9999"/>
    <a:srgbClr val="B8E878"/>
    <a:srgbClr val="89A3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293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image" Target="../media/image36.jpg"/><Relationship Id="rId4" Type="http://schemas.openxmlformats.org/officeDocument/2006/relationships/image" Target="../media/image3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4376E2-A551-4BBE-B2C4-D7929E21F0C2}" type="doc">
      <dgm:prSet loTypeId="urn:microsoft.com/office/officeart/2005/8/layout/hList6" loCatId="list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12E8CE3-4C1E-4401-8771-1BA05E1988C2}">
      <dgm:prSet phldrT="[Текст]" custT="1"/>
      <dgm:spPr/>
      <dgm:t>
        <a:bodyPr/>
        <a:lstStyle/>
        <a:p>
          <a:r>
            <a:rPr lang="ru-RU" sz="1600" b="1" spc="-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«Педагогические кадры </a:t>
          </a:r>
          <a:r>
            <a:rPr lang="en-US" sz="1600" b="1" spc="-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XXI </a:t>
          </a:r>
          <a:r>
            <a:rPr lang="ru-RU" sz="1600" b="1" spc="-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века» </a:t>
          </a:r>
          <a:endParaRPr lang="ru-RU" sz="1600" b="1" dirty="0">
            <a:solidFill>
              <a:schemeClr val="tx2">
                <a:lumMod val="7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7DFB4FA-F798-45A1-96E2-324366F581FB}" type="parTrans" cxnId="{2E59265D-4EDC-4FD9-9B7F-9558A9F3CB71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E574E39-6EAA-4FEB-A15F-88ACFF0343AC}" type="sibTrans" cxnId="{2E59265D-4EDC-4FD9-9B7F-9558A9F3CB71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26843C3-8CDE-413B-B216-B2CC756514FE}">
      <dgm:prSet phldrT="[Текст]" custT="1"/>
      <dgm:spPr/>
      <dgm:t>
        <a:bodyPr/>
        <a:lstStyle/>
        <a:p>
          <a:r>
            <a:rPr lang="ru-RU" sz="1800" b="1" spc="-1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«Доступное дополнительное</a:t>
          </a:r>
          <a:r>
            <a:rPr lang="en-US" sz="1800" b="1" spc="-1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sz="1800" b="1" spc="-1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                       образование для детей»</a:t>
          </a:r>
          <a:endParaRPr lang="ru-RU" sz="1800" b="1" dirty="0">
            <a:solidFill>
              <a:schemeClr val="tx2">
                <a:lumMod val="7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2AC261B-236A-4D13-BDB8-418F5B9D89DB}" type="parTrans" cxnId="{EE8F3915-6C15-4446-840B-BD5EFDE451A3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5F7F54C-60A8-4843-BA46-9000595B63C6}" type="sibTrans" cxnId="{EE8F3915-6C15-4446-840B-BD5EFDE451A3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26D3636-57C9-49BE-A02B-8A202726D73F}">
      <dgm:prSet phldrT="[Текст]" custT="1"/>
      <dgm:spPr/>
      <dgm:t>
        <a:bodyPr/>
        <a:lstStyle/>
        <a:p>
          <a:r>
            <a:rPr lang="ru-RU" sz="2000" b="1" spc="-1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«Одаренные дети»</a:t>
          </a:r>
          <a:endParaRPr lang="ru-RU" sz="2000" b="1" dirty="0">
            <a:solidFill>
              <a:schemeClr val="tx2">
                <a:lumMod val="7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F92A505-546A-4F83-B2A9-2776A9B4E49E}" type="parTrans" cxnId="{9E68F4CB-6ED2-4AA4-953C-54A5EA1D1083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4A5F55E-CC3D-4DD2-B1D7-6669DF49D3B3}" type="sibTrans" cxnId="{9E68F4CB-6ED2-4AA4-953C-54A5EA1D1083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D62158D-F163-49D6-91CC-86017F28628E}">
      <dgm:prSet phldrT="[Текст]" custT="1"/>
      <dgm:spPr/>
      <dgm:t>
        <a:bodyPr/>
        <a:lstStyle/>
        <a:p>
          <a:r>
            <a:rPr lang="ru-RU" sz="2000" b="1" spc="-1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«Уральская инженерная школа»</a:t>
          </a:r>
          <a:endParaRPr lang="ru-RU" sz="2000" b="1" dirty="0">
            <a:solidFill>
              <a:schemeClr val="tx2">
                <a:lumMod val="7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EA7EE52-6293-44D8-9248-DBAEC23BBA52}" type="parTrans" cxnId="{CE63B25C-C227-4421-B23D-2AE7867AB5E6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2B7CA6F-779C-492D-8303-621F4BEE444C}" type="sibTrans" cxnId="{CE63B25C-C227-4421-B23D-2AE7867AB5E6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CA85149-A459-435C-AC40-3883F510306B}">
      <dgm:prSet phldrT="[Текст]" custT="1"/>
      <dgm:spPr/>
      <dgm:t>
        <a:bodyPr/>
        <a:lstStyle/>
        <a:p>
          <a:r>
            <a:rPr lang="ru-RU" sz="1600" b="1" spc="-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«</a:t>
          </a:r>
          <a:r>
            <a:rPr lang="ru-RU" sz="1600" b="1" spc="-1" dirty="0" smtClean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Подготовка </a:t>
          </a:r>
          <a:r>
            <a:rPr lang="ru-RU" sz="1600" b="1" spc="-1" dirty="0" err="1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высококвалифи</a:t>
          </a:r>
          <a:r>
            <a:rPr lang="en-US" sz="1600" b="1" spc="-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-</a:t>
          </a:r>
          <a:r>
            <a:rPr lang="ru-RU" sz="1600" b="1" spc="-1" dirty="0" err="1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цированных</a:t>
          </a:r>
          <a:r>
            <a:rPr lang="ru-RU" sz="1600" b="1" spc="-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специалистов </a:t>
          </a:r>
          <a:r>
            <a:rPr lang="en-US" sz="1600" b="1" spc="-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                     </a:t>
          </a:r>
          <a:r>
            <a:rPr lang="ru-RU" sz="1600" b="1" spc="-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 рабочих кадров </a:t>
          </a:r>
          <a:r>
            <a:rPr lang="en-US" sz="1600" b="1" spc="-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</a:t>
          </a:r>
          <a:r>
            <a:rPr lang="ru-RU" sz="1600" b="1" spc="-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 учетом современных стандартов </a:t>
          </a:r>
          <a:r>
            <a:rPr lang="en-US" sz="1600" b="1" spc="-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        </a:t>
          </a:r>
          <a:r>
            <a:rPr lang="ru-RU" sz="1600" b="1" spc="-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 передовых технологий» </a:t>
          </a:r>
          <a:endParaRPr lang="ru-RU" sz="1600" b="1" dirty="0">
            <a:solidFill>
              <a:schemeClr val="tx2">
                <a:lumMod val="7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4CC2246-F47E-43B5-AD4B-E9455BB5C235}" type="parTrans" cxnId="{FB3499B8-9F0E-4EE2-B530-CC95182CE12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5721913-853A-4993-BD3D-31AB09974341}" type="sibTrans" cxnId="{FB3499B8-9F0E-4EE2-B530-CC95182CE12D}">
      <dgm:prSet/>
      <dgm:spPr/>
      <dgm:t>
        <a:bodyPr/>
        <a:lstStyle/>
        <a:p>
          <a:endParaRPr lang="ru-RU" b="1">
            <a:solidFill>
              <a:schemeClr val="tx2">
                <a:lumMod val="7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DFF4515-D8C8-443D-9144-E3A891EFB840}" type="pres">
      <dgm:prSet presAssocID="{0B4376E2-A551-4BBE-B2C4-D7929E21F0C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58316EF-DFB5-4A87-ABAD-37C02A2012E4}" type="pres">
      <dgm:prSet presAssocID="{312E8CE3-4C1E-4401-8771-1BA05E1988C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E68047-FE3E-443A-9C12-7C2D764386DC}" type="pres">
      <dgm:prSet presAssocID="{7E574E39-6EAA-4FEB-A15F-88ACFF0343AC}" presName="sibTrans" presStyleCnt="0"/>
      <dgm:spPr/>
    </dgm:pt>
    <dgm:pt modelId="{FC7511F8-3F9E-4445-971A-F7BF4C9E35FC}" type="pres">
      <dgm:prSet presAssocID="{C26843C3-8CDE-413B-B216-B2CC756514F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55E2CE-1C9C-4BE1-BDAC-6B09F69C8B8A}" type="pres">
      <dgm:prSet presAssocID="{55F7F54C-60A8-4843-BA46-9000595B63C6}" presName="sibTrans" presStyleCnt="0"/>
      <dgm:spPr/>
    </dgm:pt>
    <dgm:pt modelId="{5239FCAE-A2D9-4D48-8463-CB3B28C2B0A5}" type="pres">
      <dgm:prSet presAssocID="{E26D3636-57C9-49BE-A02B-8A202726D73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B6504C-26A1-48CC-9D70-3F7194D72434}" type="pres">
      <dgm:prSet presAssocID="{24A5F55E-CC3D-4DD2-B1D7-6669DF49D3B3}" presName="sibTrans" presStyleCnt="0"/>
      <dgm:spPr/>
    </dgm:pt>
    <dgm:pt modelId="{65D30A77-467A-45F4-9DA1-B2A00A9DAC9A}" type="pres">
      <dgm:prSet presAssocID="{2D62158D-F163-49D6-91CC-86017F28628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FEBE72-D55C-480F-80E4-0AC6D41891D4}" type="pres">
      <dgm:prSet presAssocID="{D2B7CA6F-779C-492D-8303-621F4BEE444C}" presName="sibTrans" presStyleCnt="0"/>
      <dgm:spPr/>
    </dgm:pt>
    <dgm:pt modelId="{4416B4E0-6FB9-45A3-800A-27ADD86468AB}" type="pres">
      <dgm:prSet presAssocID="{7CA85149-A459-435C-AC40-3883F510306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55DA5F-CD28-46BD-92B5-F87C941A2058}" type="presOf" srcId="{C26843C3-8CDE-413B-B216-B2CC756514FE}" destId="{FC7511F8-3F9E-4445-971A-F7BF4C9E35FC}" srcOrd="0" destOrd="0" presId="urn:microsoft.com/office/officeart/2005/8/layout/hList6"/>
    <dgm:cxn modelId="{2E59265D-4EDC-4FD9-9B7F-9558A9F3CB71}" srcId="{0B4376E2-A551-4BBE-B2C4-D7929E21F0C2}" destId="{312E8CE3-4C1E-4401-8771-1BA05E1988C2}" srcOrd="0" destOrd="0" parTransId="{B7DFB4FA-F798-45A1-96E2-324366F581FB}" sibTransId="{7E574E39-6EAA-4FEB-A15F-88ACFF0343AC}"/>
    <dgm:cxn modelId="{3151BE47-8E0C-4C71-9FF8-44B6615C269B}" type="presOf" srcId="{312E8CE3-4C1E-4401-8771-1BA05E1988C2}" destId="{358316EF-DFB5-4A87-ABAD-37C02A2012E4}" srcOrd="0" destOrd="0" presId="urn:microsoft.com/office/officeart/2005/8/layout/hList6"/>
    <dgm:cxn modelId="{D346A198-C10E-44A7-8540-C88D8817450C}" type="presOf" srcId="{2D62158D-F163-49D6-91CC-86017F28628E}" destId="{65D30A77-467A-45F4-9DA1-B2A00A9DAC9A}" srcOrd="0" destOrd="0" presId="urn:microsoft.com/office/officeart/2005/8/layout/hList6"/>
    <dgm:cxn modelId="{FB3499B8-9F0E-4EE2-B530-CC95182CE12D}" srcId="{0B4376E2-A551-4BBE-B2C4-D7929E21F0C2}" destId="{7CA85149-A459-435C-AC40-3883F510306B}" srcOrd="4" destOrd="0" parTransId="{94CC2246-F47E-43B5-AD4B-E9455BB5C235}" sibTransId="{25721913-853A-4993-BD3D-31AB09974341}"/>
    <dgm:cxn modelId="{CF2BCF1E-982D-4026-8942-3C1DA187DF83}" type="presOf" srcId="{0B4376E2-A551-4BBE-B2C4-D7929E21F0C2}" destId="{ADFF4515-D8C8-443D-9144-E3A891EFB840}" srcOrd="0" destOrd="0" presId="urn:microsoft.com/office/officeart/2005/8/layout/hList6"/>
    <dgm:cxn modelId="{9E68F4CB-6ED2-4AA4-953C-54A5EA1D1083}" srcId="{0B4376E2-A551-4BBE-B2C4-D7929E21F0C2}" destId="{E26D3636-57C9-49BE-A02B-8A202726D73F}" srcOrd="2" destOrd="0" parTransId="{BF92A505-546A-4F83-B2A9-2776A9B4E49E}" sibTransId="{24A5F55E-CC3D-4DD2-B1D7-6669DF49D3B3}"/>
    <dgm:cxn modelId="{32AF5AAA-3F60-4A65-9DA3-AADB290CC5C1}" type="presOf" srcId="{7CA85149-A459-435C-AC40-3883F510306B}" destId="{4416B4E0-6FB9-45A3-800A-27ADD86468AB}" srcOrd="0" destOrd="0" presId="urn:microsoft.com/office/officeart/2005/8/layout/hList6"/>
    <dgm:cxn modelId="{CE63B25C-C227-4421-B23D-2AE7867AB5E6}" srcId="{0B4376E2-A551-4BBE-B2C4-D7929E21F0C2}" destId="{2D62158D-F163-49D6-91CC-86017F28628E}" srcOrd="3" destOrd="0" parTransId="{3EA7EE52-6293-44D8-9248-DBAEC23BBA52}" sibTransId="{D2B7CA6F-779C-492D-8303-621F4BEE444C}"/>
    <dgm:cxn modelId="{EE8F3915-6C15-4446-840B-BD5EFDE451A3}" srcId="{0B4376E2-A551-4BBE-B2C4-D7929E21F0C2}" destId="{C26843C3-8CDE-413B-B216-B2CC756514FE}" srcOrd="1" destOrd="0" parTransId="{22AC261B-236A-4D13-BDB8-418F5B9D89DB}" sibTransId="{55F7F54C-60A8-4843-BA46-9000595B63C6}"/>
    <dgm:cxn modelId="{EC39F0C8-128B-4FBF-9305-F1E0D5C1BAFD}" type="presOf" srcId="{E26D3636-57C9-49BE-A02B-8A202726D73F}" destId="{5239FCAE-A2D9-4D48-8463-CB3B28C2B0A5}" srcOrd="0" destOrd="0" presId="urn:microsoft.com/office/officeart/2005/8/layout/hList6"/>
    <dgm:cxn modelId="{5BC9B1A0-2129-4946-BD75-36D815C95434}" type="presParOf" srcId="{ADFF4515-D8C8-443D-9144-E3A891EFB840}" destId="{358316EF-DFB5-4A87-ABAD-37C02A2012E4}" srcOrd="0" destOrd="0" presId="urn:microsoft.com/office/officeart/2005/8/layout/hList6"/>
    <dgm:cxn modelId="{0D7BB4C4-28DF-44CB-A5E2-40B1676AA11B}" type="presParOf" srcId="{ADFF4515-D8C8-443D-9144-E3A891EFB840}" destId="{DFE68047-FE3E-443A-9C12-7C2D764386DC}" srcOrd="1" destOrd="0" presId="urn:microsoft.com/office/officeart/2005/8/layout/hList6"/>
    <dgm:cxn modelId="{057174DD-A4E6-4466-9707-2F7585DF8710}" type="presParOf" srcId="{ADFF4515-D8C8-443D-9144-E3A891EFB840}" destId="{FC7511F8-3F9E-4445-971A-F7BF4C9E35FC}" srcOrd="2" destOrd="0" presId="urn:microsoft.com/office/officeart/2005/8/layout/hList6"/>
    <dgm:cxn modelId="{4011318A-1F95-408B-8CBC-F98FDB0F6079}" type="presParOf" srcId="{ADFF4515-D8C8-443D-9144-E3A891EFB840}" destId="{7B55E2CE-1C9C-4BE1-BDAC-6B09F69C8B8A}" srcOrd="3" destOrd="0" presId="urn:microsoft.com/office/officeart/2005/8/layout/hList6"/>
    <dgm:cxn modelId="{D88829CA-6CF3-420E-AC73-C65DA9B95552}" type="presParOf" srcId="{ADFF4515-D8C8-443D-9144-E3A891EFB840}" destId="{5239FCAE-A2D9-4D48-8463-CB3B28C2B0A5}" srcOrd="4" destOrd="0" presId="urn:microsoft.com/office/officeart/2005/8/layout/hList6"/>
    <dgm:cxn modelId="{AB10DE53-A8B6-4204-8409-77B6BCBA0084}" type="presParOf" srcId="{ADFF4515-D8C8-443D-9144-E3A891EFB840}" destId="{5BB6504C-26A1-48CC-9D70-3F7194D72434}" srcOrd="5" destOrd="0" presId="urn:microsoft.com/office/officeart/2005/8/layout/hList6"/>
    <dgm:cxn modelId="{909221A0-9AE0-4AD5-8537-6ECAD3DE7AF4}" type="presParOf" srcId="{ADFF4515-D8C8-443D-9144-E3A891EFB840}" destId="{65D30A77-467A-45F4-9DA1-B2A00A9DAC9A}" srcOrd="6" destOrd="0" presId="urn:microsoft.com/office/officeart/2005/8/layout/hList6"/>
    <dgm:cxn modelId="{632D25B7-8E31-443E-8D4F-7E134601DF4D}" type="presParOf" srcId="{ADFF4515-D8C8-443D-9144-E3A891EFB840}" destId="{9CFEBE72-D55C-480F-80E4-0AC6D41891D4}" srcOrd="7" destOrd="0" presId="urn:microsoft.com/office/officeart/2005/8/layout/hList6"/>
    <dgm:cxn modelId="{570264FE-3F37-4CDA-AC3E-6093FCB86FCF}" type="presParOf" srcId="{ADFF4515-D8C8-443D-9144-E3A891EFB840}" destId="{4416B4E0-6FB9-45A3-800A-27ADD86468AB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1475FA-788B-4A6E-8A29-288A15BF57F7}" type="doc">
      <dgm:prSet loTypeId="urn:microsoft.com/office/officeart/2008/layout/HorizontalMultiLevelHierarchy" loCatId="hierarchy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AD6D7CD-9A03-45DB-95FF-33CF09A6219B}">
      <dgm:prSet phldrT="[Текст]"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крупные промышленные предприятия поддерживают образовательную политику</a:t>
          </a:r>
        </a:p>
      </dgm:t>
    </dgm:pt>
    <dgm:pt modelId="{EE129BFE-17D7-4933-8C93-0F48122223F6}" type="parTrans" cxnId="{F8E787C3-901F-4382-B52A-C206E910646C}">
      <dgm:prSet custT="1"/>
      <dgm:spPr/>
      <dgm:t>
        <a:bodyPr/>
        <a:lstStyle/>
        <a:p>
          <a:endParaRPr lang="ru-RU" sz="700">
            <a:solidFill>
              <a:schemeClr val="tx1"/>
            </a:solidFill>
          </a:endParaRPr>
        </a:p>
      </dgm:t>
    </dgm:pt>
    <dgm:pt modelId="{D6780317-7DFE-4C6B-AE23-0D2D95D35D79}" type="sibTrans" cxnId="{F8E787C3-901F-4382-B52A-C206E910646C}">
      <dgm:prSet/>
      <dgm:spPr/>
      <dgm:t>
        <a:bodyPr/>
        <a:lstStyle/>
        <a:p>
          <a:endParaRPr lang="ru-RU" sz="2400">
            <a:solidFill>
              <a:schemeClr val="tx1"/>
            </a:solidFill>
          </a:endParaRPr>
        </a:p>
      </dgm:t>
    </dgm:pt>
    <dgm:pt modelId="{5F3A90DE-D941-44CC-A656-8DF8397B9B20}">
      <dgm:prSet phldrT="[Текст]"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опыт реализации крупных межведомственных проектов,                                                                в том числе федеральных пилотных проектов</a:t>
          </a:r>
        </a:p>
      </dgm:t>
    </dgm:pt>
    <dgm:pt modelId="{A6A04EF2-D034-41E2-B412-ACA9FC959496}" type="parTrans" cxnId="{6E49AACC-DEC8-492D-8876-E8EB02764426}">
      <dgm:prSet custT="1"/>
      <dgm:spPr/>
      <dgm:t>
        <a:bodyPr/>
        <a:lstStyle/>
        <a:p>
          <a:endParaRPr lang="ru-RU" sz="700">
            <a:solidFill>
              <a:schemeClr val="tx1"/>
            </a:solidFill>
          </a:endParaRPr>
        </a:p>
      </dgm:t>
    </dgm:pt>
    <dgm:pt modelId="{14CE6C35-A45F-460C-9AB6-8D93D0B70CA2}" type="sibTrans" cxnId="{6E49AACC-DEC8-492D-8876-E8EB02764426}">
      <dgm:prSet/>
      <dgm:spPr/>
      <dgm:t>
        <a:bodyPr/>
        <a:lstStyle/>
        <a:p>
          <a:endParaRPr lang="ru-RU" sz="2400">
            <a:solidFill>
              <a:schemeClr val="tx1"/>
            </a:solidFill>
          </a:endParaRPr>
        </a:p>
      </dgm:t>
    </dgm:pt>
    <dgm:pt modelId="{22DEE3B8-3491-4402-9814-23D1C5FB5877}">
      <dgm:prSet phldrT="[Текст]" custT="1"/>
      <dgm:spPr/>
      <dgm:t>
        <a:bodyPr/>
        <a:lstStyle/>
        <a:p>
          <a:r>
            <a:rPr lang="ru-RU" sz="3600" b="0" cap="none" spc="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Сильные стороны</a:t>
          </a:r>
          <a:endParaRPr lang="ru-RU" sz="3600" dirty="0">
            <a:solidFill>
              <a:schemeClr val="tx1"/>
            </a:solidFill>
          </a:endParaRPr>
        </a:p>
      </dgm:t>
    </dgm:pt>
    <dgm:pt modelId="{2FA76279-5250-4A21-9BB1-307558929522}" type="sibTrans" cxnId="{E0A7492A-59DE-4BA6-B5F8-BDDDD666BA67}">
      <dgm:prSet/>
      <dgm:spPr/>
      <dgm:t>
        <a:bodyPr/>
        <a:lstStyle/>
        <a:p>
          <a:endParaRPr lang="ru-RU" sz="2400">
            <a:solidFill>
              <a:schemeClr val="tx1"/>
            </a:solidFill>
          </a:endParaRPr>
        </a:p>
      </dgm:t>
    </dgm:pt>
    <dgm:pt modelId="{E58202FE-B62B-4C68-8843-0DA7EF7A9687}" type="parTrans" cxnId="{E0A7492A-59DE-4BA6-B5F8-BDDDD666BA67}">
      <dgm:prSet/>
      <dgm:spPr/>
      <dgm:t>
        <a:bodyPr/>
        <a:lstStyle/>
        <a:p>
          <a:endParaRPr lang="ru-RU" sz="2400">
            <a:solidFill>
              <a:schemeClr val="tx1"/>
            </a:solidFill>
          </a:endParaRPr>
        </a:p>
      </dgm:t>
    </dgm:pt>
    <dgm:pt modelId="{6C54B0B1-E136-4024-B449-3162F16D1CB9}">
      <dgm:prSet phldrT="[Текст]"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</a:rPr>
            <a:t>развитая сеть образовательных учреждений всех уровней и типов</a:t>
          </a:r>
        </a:p>
      </dgm:t>
    </dgm:pt>
    <dgm:pt modelId="{19E523CA-887F-4FBE-A486-2122C0CCF16F}" type="sibTrans" cxnId="{A59044EB-247F-487B-92E7-BCB829F5033F}">
      <dgm:prSet/>
      <dgm:spPr/>
      <dgm:t>
        <a:bodyPr/>
        <a:lstStyle/>
        <a:p>
          <a:endParaRPr lang="ru-RU" sz="2400">
            <a:solidFill>
              <a:schemeClr val="tx1"/>
            </a:solidFill>
          </a:endParaRPr>
        </a:p>
      </dgm:t>
    </dgm:pt>
    <dgm:pt modelId="{0A164C5F-7506-444C-9B82-14E4AD872CEC}" type="parTrans" cxnId="{A59044EB-247F-487B-92E7-BCB829F5033F}">
      <dgm:prSet custT="1"/>
      <dgm:spPr/>
      <dgm:t>
        <a:bodyPr/>
        <a:lstStyle/>
        <a:p>
          <a:endParaRPr lang="ru-RU" sz="700">
            <a:solidFill>
              <a:schemeClr val="tx1"/>
            </a:solidFill>
          </a:endParaRPr>
        </a:p>
      </dgm:t>
    </dgm:pt>
    <dgm:pt modelId="{563C323C-4476-4474-B6CF-F7A1F631D04A}" type="pres">
      <dgm:prSet presAssocID="{671475FA-788B-4A6E-8A29-288A15BF57F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0473DA-EAD4-47F9-8891-90FD7431439B}" type="pres">
      <dgm:prSet presAssocID="{22DEE3B8-3491-4402-9814-23D1C5FB5877}" presName="root1" presStyleCnt="0"/>
      <dgm:spPr/>
    </dgm:pt>
    <dgm:pt modelId="{66472432-81EA-46E1-82F4-BB09AC27CA1B}" type="pres">
      <dgm:prSet presAssocID="{22DEE3B8-3491-4402-9814-23D1C5FB5877}" presName="LevelOneTextNode" presStyleLbl="node0" presStyleIdx="0" presStyleCnt="1" custScaleX="126114" custScaleY="831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B83D0B-0FFA-41D4-8E90-5D03560688D1}" type="pres">
      <dgm:prSet presAssocID="{22DEE3B8-3491-4402-9814-23D1C5FB5877}" presName="level2hierChild" presStyleCnt="0"/>
      <dgm:spPr/>
    </dgm:pt>
    <dgm:pt modelId="{C1C4954A-4886-41A5-9162-D6BD9144757A}" type="pres">
      <dgm:prSet presAssocID="{0A164C5F-7506-444C-9B82-14E4AD872CEC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72943C02-4B82-4A8E-AF38-F96C6CAF9C16}" type="pres">
      <dgm:prSet presAssocID="{0A164C5F-7506-444C-9B82-14E4AD872CEC}" presName="connTx" presStyleLbl="parChTrans1D2" presStyleIdx="0" presStyleCnt="3"/>
      <dgm:spPr/>
      <dgm:t>
        <a:bodyPr/>
        <a:lstStyle/>
        <a:p>
          <a:endParaRPr lang="ru-RU"/>
        </a:p>
      </dgm:t>
    </dgm:pt>
    <dgm:pt modelId="{4B568A9E-388F-424F-84F1-3E7381F32A55}" type="pres">
      <dgm:prSet presAssocID="{6C54B0B1-E136-4024-B449-3162F16D1CB9}" presName="root2" presStyleCnt="0"/>
      <dgm:spPr/>
    </dgm:pt>
    <dgm:pt modelId="{C0158898-5515-4D30-BDAE-F30252A13B2D}" type="pres">
      <dgm:prSet presAssocID="{6C54B0B1-E136-4024-B449-3162F16D1CB9}" presName="LevelTwoTextNode" presStyleLbl="node2" presStyleIdx="0" presStyleCnt="3" custScaleX="156635" custScaleY="1535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02CADCE-DCFF-44CC-A4BB-AECE6FC2DE3E}" type="pres">
      <dgm:prSet presAssocID="{6C54B0B1-E136-4024-B449-3162F16D1CB9}" presName="level3hierChild" presStyleCnt="0"/>
      <dgm:spPr/>
    </dgm:pt>
    <dgm:pt modelId="{28EA8127-F701-4403-B883-7E384A157D6C}" type="pres">
      <dgm:prSet presAssocID="{EE129BFE-17D7-4933-8C93-0F48122223F6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DADEABAD-0AE7-4AD7-A3E7-47625E491D17}" type="pres">
      <dgm:prSet presAssocID="{EE129BFE-17D7-4933-8C93-0F48122223F6}" presName="connTx" presStyleLbl="parChTrans1D2" presStyleIdx="1" presStyleCnt="3"/>
      <dgm:spPr/>
      <dgm:t>
        <a:bodyPr/>
        <a:lstStyle/>
        <a:p>
          <a:endParaRPr lang="ru-RU"/>
        </a:p>
      </dgm:t>
    </dgm:pt>
    <dgm:pt modelId="{C33A41CC-DFBA-47A2-9DA7-F8047D1ECA53}" type="pres">
      <dgm:prSet presAssocID="{DAD6D7CD-9A03-45DB-95FF-33CF09A6219B}" presName="root2" presStyleCnt="0"/>
      <dgm:spPr/>
    </dgm:pt>
    <dgm:pt modelId="{970834A8-182D-4AC8-AA6D-601B28EDA794}" type="pres">
      <dgm:prSet presAssocID="{DAD6D7CD-9A03-45DB-95FF-33CF09A6219B}" presName="LevelTwoTextNode" presStyleLbl="node2" presStyleIdx="1" presStyleCnt="3" custScaleX="156635" custScaleY="1199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3640A5B-FFE3-42A2-904D-F837278E664D}" type="pres">
      <dgm:prSet presAssocID="{DAD6D7CD-9A03-45DB-95FF-33CF09A6219B}" presName="level3hierChild" presStyleCnt="0"/>
      <dgm:spPr/>
    </dgm:pt>
    <dgm:pt modelId="{7B5B626A-21FA-4301-A56D-7EF5AF4D81FB}" type="pres">
      <dgm:prSet presAssocID="{A6A04EF2-D034-41E2-B412-ACA9FC959496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41D76190-982C-4974-9D44-DC5663F57BF7}" type="pres">
      <dgm:prSet presAssocID="{A6A04EF2-D034-41E2-B412-ACA9FC959496}" presName="connTx" presStyleLbl="parChTrans1D2" presStyleIdx="2" presStyleCnt="3"/>
      <dgm:spPr/>
      <dgm:t>
        <a:bodyPr/>
        <a:lstStyle/>
        <a:p>
          <a:endParaRPr lang="ru-RU"/>
        </a:p>
      </dgm:t>
    </dgm:pt>
    <dgm:pt modelId="{5560D3C4-A5FB-4874-88B4-43C08E66CAA3}" type="pres">
      <dgm:prSet presAssocID="{5F3A90DE-D941-44CC-A656-8DF8397B9B20}" presName="root2" presStyleCnt="0"/>
      <dgm:spPr/>
    </dgm:pt>
    <dgm:pt modelId="{E77F991D-7711-4926-897E-5C96595C2715}" type="pres">
      <dgm:prSet presAssocID="{5F3A90DE-D941-44CC-A656-8DF8397B9B20}" presName="LevelTwoTextNode" presStyleLbl="node2" presStyleIdx="2" presStyleCnt="3" custScaleX="158075" custScaleY="1215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36AA4A-9651-4088-A6B8-39B76634A711}" type="pres">
      <dgm:prSet presAssocID="{5F3A90DE-D941-44CC-A656-8DF8397B9B20}" presName="level3hierChild" presStyleCnt="0"/>
      <dgm:spPr/>
    </dgm:pt>
  </dgm:ptLst>
  <dgm:cxnLst>
    <dgm:cxn modelId="{3224E3E2-A4E5-46F2-9DEE-E220BD91D8C9}" type="presOf" srcId="{5F3A90DE-D941-44CC-A656-8DF8397B9B20}" destId="{E77F991D-7711-4926-897E-5C96595C2715}" srcOrd="0" destOrd="0" presId="urn:microsoft.com/office/officeart/2008/layout/HorizontalMultiLevelHierarchy"/>
    <dgm:cxn modelId="{C4737CAE-275F-4B6C-8A82-0A387345EB98}" type="presOf" srcId="{22DEE3B8-3491-4402-9814-23D1C5FB5877}" destId="{66472432-81EA-46E1-82F4-BB09AC27CA1B}" srcOrd="0" destOrd="0" presId="urn:microsoft.com/office/officeart/2008/layout/HorizontalMultiLevelHierarchy"/>
    <dgm:cxn modelId="{159DA7E7-C2CB-4684-AD44-B6A48798DB8D}" type="presOf" srcId="{EE129BFE-17D7-4933-8C93-0F48122223F6}" destId="{DADEABAD-0AE7-4AD7-A3E7-47625E491D17}" srcOrd="1" destOrd="0" presId="urn:microsoft.com/office/officeart/2008/layout/HorizontalMultiLevelHierarchy"/>
    <dgm:cxn modelId="{9E98F349-CE57-45C9-9FC2-A624438FD842}" type="presOf" srcId="{A6A04EF2-D034-41E2-B412-ACA9FC959496}" destId="{7B5B626A-21FA-4301-A56D-7EF5AF4D81FB}" srcOrd="0" destOrd="0" presId="urn:microsoft.com/office/officeart/2008/layout/HorizontalMultiLevelHierarchy"/>
    <dgm:cxn modelId="{A59044EB-247F-487B-92E7-BCB829F5033F}" srcId="{22DEE3B8-3491-4402-9814-23D1C5FB5877}" destId="{6C54B0B1-E136-4024-B449-3162F16D1CB9}" srcOrd="0" destOrd="0" parTransId="{0A164C5F-7506-444C-9B82-14E4AD872CEC}" sibTransId="{19E523CA-887F-4FBE-A486-2122C0CCF16F}"/>
    <dgm:cxn modelId="{38355D54-4302-40A0-8EF9-0C3E21EEE1F2}" type="presOf" srcId="{DAD6D7CD-9A03-45DB-95FF-33CF09A6219B}" destId="{970834A8-182D-4AC8-AA6D-601B28EDA794}" srcOrd="0" destOrd="0" presId="urn:microsoft.com/office/officeart/2008/layout/HorizontalMultiLevelHierarchy"/>
    <dgm:cxn modelId="{6E49AACC-DEC8-492D-8876-E8EB02764426}" srcId="{22DEE3B8-3491-4402-9814-23D1C5FB5877}" destId="{5F3A90DE-D941-44CC-A656-8DF8397B9B20}" srcOrd="2" destOrd="0" parTransId="{A6A04EF2-D034-41E2-B412-ACA9FC959496}" sibTransId="{14CE6C35-A45F-460C-9AB6-8D93D0B70CA2}"/>
    <dgm:cxn modelId="{E0A7492A-59DE-4BA6-B5F8-BDDDD666BA67}" srcId="{671475FA-788B-4A6E-8A29-288A15BF57F7}" destId="{22DEE3B8-3491-4402-9814-23D1C5FB5877}" srcOrd="0" destOrd="0" parTransId="{E58202FE-B62B-4C68-8843-0DA7EF7A9687}" sibTransId="{2FA76279-5250-4A21-9BB1-307558929522}"/>
    <dgm:cxn modelId="{2ABC5476-85F9-4DDD-81AD-3FAAF2B09D45}" type="presOf" srcId="{0A164C5F-7506-444C-9B82-14E4AD872CEC}" destId="{C1C4954A-4886-41A5-9162-D6BD9144757A}" srcOrd="0" destOrd="0" presId="urn:microsoft.com/office/officeart/2008/layout/HorizontalMultiLevelHierarchy"/>
    <dgm:cxn modelId="{F8E787C3-901F-4382-B52A-C206E910646C}" srcId="{22DEE3B8-3491-4402-9814-23D1C5FB5877}" destId="{DAD6D7CD-9A03-45DB-95FF-33CF09A6219B}" srcOrd="1" destOrd="0" parTransId="{EE129BFE-17D7-4933-8C93-0F48122223F6}" sibTransId="{D6780317-7DFE-4C6B-AE23-0D2D95D35D79}"/>
    <dgm:cxn modelId="{1D8E86B3-EAFD-4A90-853D-B68FC8FDBC06}" type="presOf" srcId="{671475FA-788B-4A6E-8A29-288A15BF57F7}" destId="{563C323C-4476-4474-B6CF-F7A1F631D04A}" srcOrd="0" destOrd="0" presId="urn:microsoft.com/office/officeart/2008/layout/HorizontalMultiLevelHierarchy"/>
    <dgm:cxn modelId="{414A4055-CFE6-4CC1-83DD-C7213E59DC67}" type="presOf" srcId="{6C54B0B1-E136-4024-B449-3162F16D1CB9}" destId="{C0158898-5515-4D30-BDAE-F30252A13B2D}" srcOrd="0" destOrd="0" presId="urn:microsoft.com/office/officeart/2008/layout/HorizontalMultiLevelHierarchy"/>
    <dgm:cxn modelId="{D939464B-C465-4262-9EEA-80B1F28552B8}" type="presOf" srcId="{A6A04EF2-D034-41E2-B412-ACA9FC959496}" destId="{41D76190-982C-4974-9D44-DC5663F57BF7}" srcOrd="1" destOrd="0" presId="urn:microsoft.com/office/officeart/2008/layout/HorizontalMultiLevelHierarchy"/>
    <dgm:cxn modelId="{D072D033-8208-4372-A4A8-89D5434E28D4}" type="presOf" srcId="{EE129BFE-17D7-4933-8C93-0F48122223F6}" destId="{28EA8127-F701-4403-B883-7E384A157D6C}" srcOrd="0" destOrd="0" presId="urn:microsoft.com/office/officeart/2008/layout/HorizontalMultiLevelHierarchy"/>
    <dgm:cxn modelId="{29D289A9-CA0F-48BB-8069-2236573353F1}" type="presOf" srcId="{0A164C5F-7506-444C-9B82-14E4AD872CEC}" destId="{72943C02-4B82-4A8E-AF38-F96C6CAF9C16}" srcOrd="1" destOrd="0" presId="urn:microsoft.com/office/officeart/2008/layout/HorizontalMultiLevelHierarchy"/>
    <dgm:cxn modelId="{B53B85FE-00C0-40BD-8796-B59F9FB643E1}" type="presParOf" srcId="{563C323C-4476-4474-B6CF-F7A1F631D04A}" destId="{580473DA-EAD4-47F9-8891-90FD7431439B}" srcOrd="0" destOrd="0" presId="urn:microsoft.com/office/officeart/2008/layout/HorizontalMultiLevelHierarchy"/>
    <dgm:cxn modelId="{41B2DFE7-DFC2-4C4D-A8B9-AB47041D50ED}" type="presParOf" srcId="{580473DA-EAD4-47F9-8891-90FD7431439B}" destId="{66472432-81EA-46E1-82F4-BB09AC27CA1B}" srcOrd="0" destOrd="0" presId="urn:microsoft.com/office/officeart/2008/layout/HorizontalMultiLevelHierarchy"/>
    <dgm:cxn modelId="{83F236D3-6B98-4EDD-8E70-88186DE00578}" type="presParOf" srcId="{580473DA-EAD4-47F9-8891-90FD7431439B}" destId="{49B83D0B-0FFA-41D4-8E90-5D03560688D1}" srcOrd="1" destOrd="0" presId="urn:microsoft.com/office/officeart/2008/layout/HorizontalMultiLevelHierarchy"/>
    <dgm:cxn modelId="{F6862D02-A749-43C4-9F40-0290FF3F83BF}" type="presParOf" srcId="{49B83D0B-0FFA-41D4-8E90-5D03560688D1}" destId="{C1C4954A-4886-41A5-9162-D6BD9144757A}" srcOrd="0" destOrd="0" presId="urn:microsoft.com/office/officeart/2008/layout/HorizontalMultiLevelHierarchy"/>
    <dgm:cxn modelId="{79B8F53B-7E70-4C64-9EC6-797C81ED855A}" type="presParOf" srcId="{C1C4954A-4886-41A5-9162-D6BD9144757A}" destId="{72943C02-4B82-4A8E-AF38-F96C6CAF9C16}" srcOrd="0" destOrd="0" presId="urn:microsoft.com/office/officeart/2008/layout/HorizontalMultiLevelHierarchy"/>
    <dgm:cxn modelId="{0E3086C3-8A78-411D-95EC-EDFE4773A459}" type="presParOf" srcId="{49B83D0B-0FFA-41D4-8E90-5D03560688D1}" destId="{4B568A9E-388F-424F-84F1-3E7381F32A55}" srcOrd="1" destOrd="0" presId="urn:microsoft.com/office/officeart/2008/layout/HorizontalMultiLevelHierarchy"/>
    <dgm:cxn modelId="{7A17DC31-CECD-494C-B393-EB3B51C589CD}" type="presParOf" srcId="{4B568A9E-388F-424F-84F1-3E7381F32A55}" destId="{C0158898-5515-4D30-BDAE-F30252A13B2D}" srcOrd="0" destOrd="0" presId="urn:microsoft.com/office/officeart/2008/layout/HorizontalMultiLevelHierarchy"/>
    <dgm:cxn modelId="{5E1BA368-0F46-475D-A676-04075D2AC132}" type="presParOf" srcId="{4B568A9E-388F-424F-84F1-3E7381F32A55}" destId="{502CADCE-DCFF-44CC-A4BB-AECE6FC2DE3E}" srcOrd="1" destOrd="0" presId="urn:microsoft.com/office/officeart/2008/layout/HorizontalMultiLevelHierarchy"/>
    <dgm:cxn modelId="{F9CFEFC0-66F3-48D6-9EB6-1F4DFDD2E2B5}" type="presParOf" srcId="{49B83D0B-0FFA-41D4-8E90-5D03560688D1}" destId="{28EA8127-F701-4403-B883-7E384A157D6C}" srcOrd="2" destOrd="0" presId="urn:microsoft.com/office/officeart/2008/layout/HorizontalMultiLevelHierarchy"/>
    <dgm:cxn modelId="{D40D257D-EA64-422E-8079-45EC062559E6}" type="presParOf" srcId="{28EA8127-F701-4403-B883-7E384A157D6C}" destId="{DADEABAD-0AE7-4AD7-A3E7-47625E491D17}" srcOrd="0" destOrd="0" presId="urn:microsoft.com/office/officeart/2008/layout/HorizontalMultiLevelHierarchy"/>
    <dgm:cxn modelId="{14F53843-1144-44D4-9F64-849C083FB36D}" type="presParOf" srcId="{49B83D0B-0FFA-41D4-8E90-5D03560688D1}" destId="{C33A41CC-DFBA-47A2-9DA7-F8047D1ECA53}" srcOrd="3" destOrd="0" presId="urn:microsoft.com/office/officeart/2008/layout/HorizontalMultiLevelHierarchy"/>
    <dgm:cxn modelId="{F98E5DDA-8365-44DC-811B-6181C5786A2E}" type="presParOf" srcId="{C33A41CC-DFBA-47A2-9DA7-F8047D1ECA53}" destId="{970834A8-182D-4AC8-AA6D-601B28EDA794}" srcOrd="0" destOrd="0" presId="urn:microsoft.com/office/officeart/2008/layout/HorizontalMultiLevelHierarchy"/>
    <dgm:cxn modelId="{04B068EF-6628-4855-9873-93426598D22B}" type="presParOf" srcId="{C33A41CC-DFBA-47A2-9DA7-F8047D1ECA53}" destId="{03640A5B-FFE3-42A2-904D-F837278E664D}" srcOrd="1" destOrd="0" presId="urn:microsoft.com/office/officeart/2008/layout/HorizontalMultiLevelHierarchy"/>
    <dgm:cxn modelId="{A005F59D-6DA8-4CA8-8A10-C4A8EA55ABE9}" type="presParOf" srcId="{49B83D0B-0FFA-41D4-8E90-5D03560688D1}" destId="{7B5B626A-21FA-4301-A56D-7EF5AF4D81FB}" srcOrd="4" destOrd="0" presId="urn:microsoft.com/office/officeart/2008/layout/HorizontalMultiLevelHierarchy"/>
    <dgm:cxn modelId="{E03AD95C-BB0C-4817-B633-6D063A2C09E2}" type="presParOf" srcId="{7B5B626A-21FA-4301-A56D-7EF5AF4D81FB}" destId="{41D76190-982C-4974-9D44-DC5663F57BF7}" srcOrd="0" destOrd="0" presId="urn:microsoft.com/office/officeart/2008/layout/HorizontalMultiLevelHierarchy"/>
    <dgm:cxn modelId="{B9561A45-A209-4B79-96B6-307100F0AB71}" type="presParOf" srcId="{49B83D0B-0FFA-41D4-8E90-5D03560688D1}" destId="{5560D3C4-A5FB-4874-88B4-43C08E66CAA3}" srcOrd="5" destOrd="0" presId="urn:microsoft.com/office/officeart/2008/layout/HorizontalMultiLevelHierarchy"/>
    <dgm:cxn modelId="{C11C55FA-125A-4C77-9820-49B9D979FBD5}" type="presParOf" srcId="{5560D3C4-A5FB-4874-88B4-43C08E66CAA3}" destId="{E77F991D-7711-4926-897E-5C96595C2715}" srcOrd="0" destOrd="0" presId="urn:microsoft.com/office/officeart/2008/layout/HorizontalMultiLevelHierarchy"/>
    <dgm:cxn modelId="{3C23D5E5-B2CB-4F7E-8525-2D1F051AA4B2}" type="presParOf" srcId="{5560D3C4-A5FB-4874-88B4-43C08E66CAA3}" destId="{CA36AA4A-9651-4088-A6B8-39B76634A71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D3ED7C-113D-41E3-87D9-7867C25A0BED}" type="doc">
      <dgm:prSet loTypeId="urn:microsoft.com/office/officeart/2008/layout/RadialCluster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97BE604-5F69-4219-B078-09D2320EA6B3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ru-RU" sz="2000" b="1" 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Всероссийский конкурс на знание государственных и региональных символов и атрибутов Российской Федерации</a:t>
          </a:r>
        </a:p>
      </dgm:t>
    </dgm:pt>
    <dgm:pt modelId="{3864C536-96B1-46AF-8321-8ABE557BE647}" type="parTrans" cxnId="{87BC7576-1B9F-42AF-AAE0-C3350BEC30E4}">
      <dgm:prSet/>
      <dgm:spPr/>
      <dgm:t>
        <a:bodyPr/>
        <a:lstStyle/>
        <a:p>
          <a:endParaRPr lang="ru-RU" sz="44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6CA9BC6-5EDB-4A42-9ADF-366E57F12188}" type="sibTrans" cxnId="{87BC7576-1B9F-42AF-AAE0-C3350BEC30E4}">
      <dgm:prSet/>
      <dgm:spPr/>
      <dgm:t>
        <a:bodyPr/>
        <a:lstStyle/>
        <a:p>
          <a:endParaRPr lang="ru-RU" sz="44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7BF26A1-66F5-4E19-B710-51178CC21064}">
      <dgm:prSet phldrT="[Текст]" custT="1"/>
      <dgm:spPr>
        <a:solidFill>
          <a:srgbClr val="FFC00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i="0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Всероссийский конкурс «Отечество»</a:t>
          </a:r>
        </a:p>
      </dgm:t>
    </dgm:pt>
    <dgm:pt modelId="{70469A52-9960-4065-8B47-D6CE6D243EA1}" type="parTrans" cxnId="{657D86E0-36AD-4291-B006-CD4BDF8B6C96}">
      <dgm:prSet/>
      <dgm:spPr/>
      <dgm:t>
        <a:bodyPr/>
        <a:lstStyle/>
        <a:p>
          <a:endParaRPr lang="ru-RU" sz="44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95D2E56-EDD6-4282-8D0B-1069FD1E4937}" type="sibTrans" cxnId="{657D86E0-36AD-4291-B006-CD4BDF8B6C96}">
      <dgm:prSet/>
      <dgm:spPr/>
      <dgm:t>
        <a:bodyPr/>
        <a:lstStyle/>
        <a:p>
          <a:endParaRPr lang="ru-RU" sz="44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A04AA76-AA00-4766-AE4C-39870678F90C}">
      <dgm:prSet phldrT="[Текст]" custT="1"/>
      <dgm:spPr>
        <a:solidFill>
          <a:srgbClr val="FFFF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i="0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Всероссийская акция </a:t>
          </a:r>
          <a:endParaRPr lang="ru-RU" sz="2000" b="1" i="0" dirty="0" smtClean="0">
            <a:solidFill>
              <a:schemeClr val="bg2">
                <a:lumMod val="50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i="0" dirty="0" smtClean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«</a:t>
          </a:r>
          <a:r>
            <a:rPr lang="ru-RU" sz="2000" b="1" i="0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Я – гражданин России»</a:t>
          </a:r>
        </a:p>
      </dgm:t>
    </dgm:pt>
    <dgm:pt modelId="{DA77F076-0F52-4746-99FC-07D17739D748}" type="parTrans" cxnId="{B5745D2A-4F52-4C53-85B7-BF69AC0B33BE}">
      <dgm:prSet/>
      <dgm:spPr/>
      <dgm:t>
        <a:bodyPr/>
        <a:lstStyle/>
        <a:p>
          <a:endParaRPr lang="ru-RU" sz="44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359219D-772C-4A7A-BD93-8C6F53C30888}" type="sibTrans" cxnId="{B5745D2A-4F52-4C53-85B7-BF69AC0B33BE}">
      <dgm:prSet/>
      <dgm:spPr/>
      <dgm:t>
        <a:bodyPr/>
        <a:lstStyle/>
        <a:p>
          <a:endParaRPr lang="ru-RU" sz="44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55677D5-B6CA-4017-97EC-789F2B89ECE4}">
      <dgm:prSet phldrT="[Текст]" custT="1"/>
      <dgm:spPr/>
      <dgm:t>
        <a:bodyPr/>
        <a:lstStyle/>
        <a:p>
          <a:r>
            <a:rPr lang="ru-RU" sz="2000" b="1" 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Всероссийский конкурс музеев образовательных организаций Российской Федерации</a:t>
          </a:r>
        </a:p>
      </dgm:t>
    </dgm:pt>
    <dgm:pt modelId="{D8C73436-2EEF-477B-AC7B-35D24747CCCF}" type="parTrans" cxnId="{FB9CF907-F6FD-42B8-805C-4EAB175CF1EB}">
      <dgm:prSet/>
      <dgm:spPr/>
      <dgm:t>
        <a:bodyPr/>
        <a:lstStyle/>
        <a:p>
          <a:endParaRPr lang="ru-RU" sz="44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D5C2B70-A1B9-42DF-8077-5FF6DB0178EA}" type="sibTrans" cxnId="{FB9CF907-F6FD-42B8-805C-4EAB175CF1EB}">
      <dgm:prSet/>
      <dgm:spPr/>
      <dgm:t>
        <a:bodyPr/>
        <a:lstStyle/>
        <a:p>
          <a:endParaRPr lang="ru-RU" sz="44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BD744F8-87DC-4E64-ADAA-C91F91A10956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2000" b="1" 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Всероссийские краеведческие чтения</a:t>
          </a:r>
        </a:p>
      </dgm:t>
    </dgm:pt>
    <dgm:pt modelId="{A8B7FD4F-FC00-4405-8A04-43DF4065E7BF}" type="parTrans" cxnId="{5DB42E7A-DAB8-44C7-ACC3-6015325F95FC}">
      <dgm:prSet/>
      <dgm:spPr/>
      <dgm:t>
        <a:bodyPr/>
        <a:lstStyle/>
        <a:p>
          <a:endParaRPr lang="ru-RU" sz="44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BF7570C-FBBD-4795-BEF9-52349244821B}" type="sibTrans" cxnId="{5DB42E7A-DAB8-44C7-ACC3-6015325F95FC}">
      <dgm:prSet/>
      <dgm:spPr/>
      <dgm:t>
        <a:bodyPr/>
        <a:lstStyle/>
        <a:p>
          <a:endParaRPr lang="ru-RU" sz="44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1B98328-3429-4FC6-9FAC-2D38EC07B3D1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2000" b="1" 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Всероссийская олимпиада по школьному краеведению</a:t>
          </a:r>
        </a:p>
      </dgm:t>
    </dgm:pt>
    <dgm:pt modelId="{071179C7-4511-48E0-A4B1-3BEAE65587BC}" type="parTrans" cxnId="{7A4518AE-72F8-4089-858F-F9F305E4D313}">
      <dgm:prSet/>
      <dgm:spPr/>
      <dgm:t>
        <a:bodyPr/>
        <a:lstStyle/>
        <a:p>
          <a:endParaRPr lang="ru-RU" sz="44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1EEF2FA-485B-4E55-95BB-1A58F7C8D715}" type="sibTrans" cxnId="{7A4518AE-72F8-4089-858F-F9F305E4D313}">
      <dgm:prSet/>
      <dgm:spPr/>
      <dgm:t>
        <a:bodyPr/>
        <a:lstStyle/>
        <a:p>
          <a:endParaRPr lang="ru-RU" sz="44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2C8C160-0A8E-4990-BF92-442AC56A7783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2000" b="1" 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Конкурс экскурсоводов, проходивший в рамках Всероссийской конференции краеведческих работ учащихся «Отечество»</a:t>
          </a:r>
        </a:p>
      </dgm:t>
    </dgm:pt>
    <dgm:pt modelId="{14D8031A-54BC-438C-B24B-0619A42B6FA8}" type="parTrans" cxnId="{53175BA7-ED25-446F-B86E-505423C393FD}">
      <dgm:prSet/>
      <dgm:spPr/>
      <dgm:t>
        <a:bodyPr/>
        <a:lstStyle/>
        <a:p>
          <a:endParaRPr lang="ru-RU" sz="2000" b="1"/>
        </a:p>
      </dgm:t>
    </dgm:pt>
    <dgm:pt modelId="{7BC63888-8A8F-4D7A-AEB2-ED98F3C2C28E}" type="sibTrans" cxnId="{53175BA7-ED25-446F-B86E-505423C393FD}">
      <dgm:prSet/>
      <dgm:spPr/>
      <dgm:t>
        <a:bodyPr/>
        <a:lstStyle/>
        <a:p>
          <a:endParaRPr lang="ru-RU" sz="2000" b="1"/>
        </a:p>
      </dgm:t>
    </dgm:pt>
    <dgm:pt modelId="{47BA0CA0-D727-405C-AAE2-1C2E7F61D868}">
      <dgm:prSet phldrT="[Текст]" phldr="1" custT="1"/>
      <dgm:spPr/>
      <dgm:t>
        <a:bodyPr/>
        <a:lstStyle/>
        <a:p>
          <a:endParaRPr lang="ru-RU" sz="96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6525B5C-EF96-4D54-B91A-1679ACDE1F9E}" type="sibTrans" cxnId="{7075C4FC-6E48-4F5F-8C80-BACBD276DCB3}">
      <dgm:prSet/>
      <dgm:spPr/>
      <dgm:t>
        <a:bodyPr/>
        <a:lstStyle/>
        <a:p>
          <a:endParaRPr lang="ru-RU" sz="44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FEA3CD3-AF1D-40E7-A29C-630DF98A872A}" type="parTrans" cxnId="{7075C4FC-6E48-4F5F-8C80-BACBD276DCB3}">
      <dgm:prSet/>
      <dgm:spPr/>
      <dgm:t>
        <a:bodyPr/>
        <a:lstStyle/>
        <a:p>
          <a:endParaRPr lang="ru-RU" sz="44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6D78532-F9BD-4423-9815-B9ED43B685D0}" type="pres">
      <dgm:prSet presAssocID="{6FD3ED7C-113D-41E3-87D9-7867C25A0BED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0DA1DB7-C2BD-4320-A5AE-85D545C48052}" type="pres">
      <dgm:prSet presAssocID="{47BA0CA0-D727-405C-AAE2-1C2E7F61D868}" presName="singleCycle" presStyleCnt="0"/>
      <dgm:spPr/>
    </dgm:pt>
    <dgm:pt modelId="{4DA85D5C-036A-4CD0-9473-53EEDAC8A92C}" type="pres">
      <dgm:prSet presAssocID="{47BA0CA0-D727-405C-AAE2-1C2E7F61D868}" presName="singleCenter" presStyleLbl="node1" presStyleIdx="0" presStyleCnt="8" custAng="5247330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5A239280-F3F4-41FE-8A3F-E44287768FA7}" type="pres">
      <dgm:prSet presAssocID="{3864C536-96B1-46AF-8321-8ABE557BE647}" presName="Name56" presStyleLbl="parChTrans1D2" presStyleIdx="0" presStyleCnt="7"/>
      <dgm:spPr/>
      <dgm:t>
        <a:bodyPr/>
        <a:lstStyle/>
        <a:p>
          <a:endParaRPr lang="ru-RU"/>
        </a:p>
      </dgm:t>
    </dgm:pt>
    <dgm:pt modelId="{3263B42F-0632-4D13-8D04-3DB1F90FC276}" type="pres">
      <dgm:prSet presAssocID="{B97BE604-5F69-4219-B078-09D2320EA6B3}" presName="text0" presStyleLbl="node1" presStyleIdx="1" presStyleCnt="8" custScaleX="416815" custRadScaleRad="112780" custRadScaleInc="995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834013-AD07-40BD-B891-909529AE8F1F}" type="pres">
      <dgm:prSet presAssocID="{70469A52-9960-4065-8B47-D6CE6D243EA1}" presName="Name56" presStyleLbl="parChTrans1D2" presStyleIdx="1" presStyleCnt="7"/>
      <dgm:spPr/>
      <dgm:t>
        <a:bodyPr/>
        <a:lstStyle/>
        <a:p>
          <a:endParaRPr lang="ru-RU"/>
        </a:p>
      </dgm:t>
    </dgm:pt>
    <dgm:pt modelId="{F4A25B6C-9E0F-4CDA-B0EF-3BE560EA0C48}" type="pres">
      <dgm:prSet presAssocID="{E7BF26A1-66F5-4E19-B710-51178CC21064}" presName="text0" presStyleLbl="node1" presStyleIdx="2" presStyleCnt="8" custScaleX="231684" custRadScaleRad="154469" custRadScaleInc="890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8180A6-10F2-4BE6-BF0E-9F3000F64EC3}" type="pres">
      <dgm:prSet presAssocID="{DA77F076-0F52-4746-99FC-07D17739D748}" presName="Name56" presStyleLbl="parChTrans1D2" presStyleIdx="2" presStyleCnt="7"/>
      <dgm:spPr/>
      <dgm:t>
        <a:bodyPr/>
        <a:lstStyle/>
        <a:p>
          <a:endParaRPr lang="ru-RU"/>
        </a:p>
      </dgm:t>
    </dgm:pt>
    <dgm:pt modelId="{08EC717B-CD75-4C56-B2CB-FBF05E52B1C5}" type="pres">
      <dgm:prSet presAssocID="{FA04AA76-AA00-4766-AE4C-39870678F90C}" presName="text0" presStyleLbl="node1" presStyleIdx="3" presStyleCnt="8" custScaleX="309862" custScaleY="65907" custRadScaleRad="162703" custRadScaleInc="-40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73B755-97A1-408C-AE35-1D7DB17CC739}" type="pres">
      <dgm:prSet presAssocID="{D8C73436-2EEF-477B-AC7B-35D24747CCCF}" presName="Name56" presStyleLbl="parChTrans1D2" presStyleIdx="3" presStyleCnt="7"/>
      <dgm:spPr/>
      <dgm:t>
        <a:bodyPr/>
        <a:lstStyle/>
        <a:p>
          <a:endParaRPr lang="ru-RU"/>
        </a:p>
      </dgm:t>
    </dgm:pt>
    <dgm:pt modelId="{984389CB-F53E-4FBC-9667-D0F5B92EA4EC}" type="pres">
      <dgm:prSet presAssocID="{555677D5-B6CA-4017-97EC-789F2B89ECE4}" presName="text0" presStyleLbl="node1" presStyleIdx="4" presStyleCnt="8" custScaleX="338367" custRadScaleRad="130756" custRadScaleInc="-739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6305F0-FCB4-452B-9BE9-6CBB80C51B03}" type="pres">
      <dgm:prSet presAssocID="{A8B7FD4F-FC00-4405-8A04-43DF4065E7BF}" presName="Name56" presStyleLbl="parChTrans1D2" presStyleIdx="4" presStyleCnt="7"/>
      <dgm:spPr/>
      <dgm:t>
        <a:bodyPr/>
        <a:lstStyle/>
        <a:p>
          <a:endParaRPr lang="ru-RU"/>
        </a:p>
      </dgm:t>
    </dgm:pt>
    <dgm:pt modelId="{0F8FCB5A-EB80-4682-8F44-F1915C88819C}" type="pres">
      <dgm:prSet presAssocID="{DBD744F8-87DC-4E64-ADAA-C91F91A10956}" presName="text0" presStyleLbl="node1" presStyleIdx="5" presStyleCnt="8" custScaleX="217647" custRadScaleRad="126141" custRadScaleInc="786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CED81E-03A9-43C8-96EC-301B877B6212}" type="pres">
      <dgm:prSet presAssocID="{071179C7-4511-48E0-A4B1-3BEAE65587BC}" presName="Name56" presStyleLbl="parChTrans1D2" presStyleIdx="5" presStyleCnt="7"/>
      <dgm:spPr/>
      <dgm:t>
        <a:bodyPr/>
        <a:lstStyle/>
        <a:p>
          <a:endParaRPr lang="ru-RU"/>
        </a:p>
      </dgm:t>
    </dgm:pt>
    <dgm:pt modelId="{6F1CED04-B3E1-4511-B3B4-9C65AC378FA7}" type="pres">
      <dgm:prSet presAssocID="{01B98328-3429-4FC6-9FAC-2D38EC07B3D1}" presName="text0" presStyleLbl="node1" presStyleIdx="6" presStyleCnt="8" custScaleX="337712" custRadScaleRad="177498" custRadScaleInc="217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D595AD-6205-428A-B045-5FFA0402D378}" type="pres">
      <dgm:prSet presAssocID="{14D8031A-54BC-438C-B24B-0619A42B6FA8}" presName="Name56" presStyleLbl="parChTrans1D2" presStyleIdx="6" presStyleCnt="7"/>
      <dgm:spPr/>
      <dgm:t>
        <a:bodyPr/>
        <a:lstStyle/>
        <a:p>
          <a:endParaRPr lang="ru-RU"/>
        </a:p>
      </dgm:t>
    </dgm:pt>
    <dgm:pt modelId="{60F9AC7C-483E-4E32-9A60-4C180D60FE0F}" type="pres">
      <dgm:prSet presAssocID="{92C8C160-0A8E-4990-BF92-442AC56A7783}" presName="text0" presStyleLbl="node1" presStyleIdx="7" presStyleCnt="8" custScaleX="371063" custScaleY="147533" custRadScaleRad="182904" custRadScaleInc="-743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B42E7A-DAB8-44C7-ACC3-6015325F95FC}" srcId="{47BA0CA0-D727-405C-AAE2-1C2E7F61D868}" destId="{DBD744F8-87DC-4E64-ADAA-C91F91A10956}" srcOrd="4" destOrd="0" parTransId="{A8B7FD4F-FC00-4405-8A04-43DF4065E7BF}" sibTransId="{1BF7570C-FBBD-4795-BEF9-52349244821B}"/>
    <dgm:cxn modelId="{3818530C-DD61-4995-90D0-E6F76D70EAE4}" type="presOf" srcId="{6FD3ED7C-113D-41E3-87D9-7867C25A0BED}" destId="{76D78532-F9BD-4423-9815-B9ED43B685D0}" srcOrd="0" destOrd="0" presId="urn:microsoft.com/office/officeart/2008/layout/RadialCluster"/>
    <dgm:cxn modelId="{4CDC68CD-A21C-4274-BC2B-750B09FAFF76}" type="presOf" srcId="{071179C7-4511-48E0-A4B1-3BEAE65587BC}" destId="{26CED81E-03A9-43C8-96EC-301B877B6212}" srcOrd="0" destOrd="0" presId="urn:microsoft.com/office/officeart/2008/layout/RadialCluster"/>
    <dgm:cxn modelId="{53175BA7-ED25-446F-B86E-505423C393FD}" srcId="{47BA0CA0-D727-405C-AAE2-1C2E7F61D868}" destId="{92C8C160-0A8E-4990-BF92-442AC56A7783}" srcOrd="6" destOrd="0" parTransId="{14D8031A-54BC-438C-B24B-0619A42B6FA8}" sibTransId="{7BC63888-8A8F-4D7A-AEB2-ED98F3C2C28E}"/>
    <dgm:cxn modelId="{4A2414CC-1F8B-4B7F-A8FA-AE4645BB6ADC}" type="presOf" srcId="{555677D5-B6CA-4017-97EC-789F2B89ECE4}" destId="{984389CB-F53E-4FBC-9667-D0F5B92EA4EC}" srcOrd="0" destOrd="0" presId="urn:microsoft.com/office/officeart/2008/layout/RadialCluster"/>
    <dgm:cxn modelId="{FB9CF907-F6FD-42B8-805C-4EAB175CF1EB}" srcId="{47BA0CA0-D727-405C-AAE2-1C2E7F61D868}" destId="{555677D5-B6CA-4017-97EC-789F2B89ECE4}" srcOrd="3" destOrd="0" parTransId="{D8C73436-2EEF-477B-AC7B-35D24747CCCF}" sibTransId="{0D5C2B70-A1B9-42DF-8077-5FF6DB0178EA}"/>
    <dgm:cxn modelId="{34F803B4-90C1-4D4F-A527-F34666BB8B36}" type="presOf" srcId="{47BA0CA0-D727-405C-AAE2-1C2E7F61D868}" destId="{4DA85D5C-036A-4CD0-9473-53EEDAC8A92C}" srcOrd="0" destOrd="0" presId="urn:microsoft.com/office/officeart/2008/layout/RadialCluster"/>
    <dgm:cxn modelId="{6F79A820-EB52-4235-82E4-A35C5AB9F625}" type="presOf" srcId="{01B98328-3429-4FC6-9FAC-2D38EC07B3D1}" destId="{6F1CED04-B3E1-4511-B3B4-9C65AC378FA7}" srcOrd="0" destOrd="0" presId="urn:microsoft.com/office/officeart/2008/layout/RadialCluster"/>
    <dgm:cxn modelId="{8F488BD3-8540-4E1E-B282-43935D706161}" type="presOf" srcId="{14D8031A-54BC-438C-B24B-0619A42B6FA8}" destId="{31D595AD-6205-428A-B045-5FFA0402D378}" srcOrd="0" destOrd="0" presId="urn:microsoft.com/office/officeart/2008/layout/RadialCluster"/>
    <dgm:cxn modelId="{4C266324-BBF3-4AD4-A013-A2B5CCB69718}" type="presOf" srcId="{DBD744F8-87DC-4E64-ADAA-C91F91A10956}" destId="{0F8FCB5A-EB80-4682-8F44-F1915C88819C}" srcOrd="0" destOrd="0" presId="urn:microsoft.com/office/officeart/2008/layout/RadialCluster"/>
    <dgm:cxn modelId="{7A4518AE-72F8-4089-858F-F9F305E4D313}" srcId="{47BA0CA0-D727-405C-AAE2-1C2E7F61D868}" destId="{01B98328-3429-4FC6-9FAC-2D38EC07B3D1}" srcOrd="5" destOrd="0" parTransId="{071179C7-4511-48E0-A4B1-3BEAE65587BC}" sibTransId="{21EEF2FA-485B-4E55-95BB-1A58F7C8D715}"/>
    <dgm:cxn modelId="{87BC7576-1B9F-42AF-AAE0-C3350BEC30E4}" srcId="{47BA0CA0-D727-405C-AAE2-1C2E7F61D868}" destId="{B97BE604-5F69-4219-B078-09D2320EA6B3}" srcOrd="0" destOrd="0" parTransId="{3864C536-96B1-46AF-8321-8ABE557BE647}" sibTransId="{E6CA9BC6-5EDB-4A42-9ADF-366E57F12188}"/>
    <dgm:cxn modelId="{F33F51D1-A1A1-4676-87BD-BA323B889653}" type="presOf" srcId="{B97BE604-5F69-4219-B078-09D2320EA6B3}" destId="{3263B42F-0632-4D13-8D04-3DB1F90FC276}" srcOrd="0" destOrd="0" presId="urn:microsoft.com/office/officeart/2008/layout/RadialCluster"/>
    <dgm:cxn modelId="{A8AB63CB-BDE3-4DE2-B58E-6A3412539843}" type="presOf" srcId="{DA77F076-0F52-4746-99FC-07D17739D748}" destId="{7C8180A6-10F2-4BE6-BF0E-9F3000F64EC3}" srcOrd="0" destOrd="0" presId="urn:microsoft.com/office/officeart/2008/layout/RadialCluster"/>
    <dgm:cxn modelId="{B5745D2A-4F52-4C53-85B7-BF69AC0B33BE}" srcId="{47BA0CA0-D727-405C-AAE2-1C2E7F61D868}" destId="{FA04AA76-AA00-4766-AE4C-39870678F90C}" srcOrd="2" destOrd="0" parTransId="{DA77F076-0F52-4746-99FC-07D17739D748}" sibTransId="{E359219D-772C-4A7A-BD93-8C6F53C30888}"/>
    <dgm:cxn modelId="{7075C4FC-6E48-4F5F-8C80-BACBD276DCB3}" srcId="{6FD3ED7C-113D-41E3-87D9-7867C25A0BED}" destId="{47BA0CA0-D727-405C-AAE2-1C2E7F61D868}" srcOrd="0" destOrd="0" parTransId="{5FEA3CD3-AF1D-40E7-A29C-630DF98A872A}" sibTransId="{56525B5C-EF96-4D54-B91A-1679ACDE1F9E}"/>
    <dgm:cxn modelId="{A8332DBE-3CFF-407F-9D7C-B99D191711F5}" type="presOf" srcId="{92C8C160-0A8E-4990-BF92-442AC56A7783}" destId="{60F9AC7C-483E-4E32-9A60-4C180D60FE0F}" srcOrd="0" destOrd="0" presId="urn:microsoft.com/office/officeart/2008/layout/RadialCluster"/>
    <dgm:cxn modelId="{657D86E0-36AD-4291-B006-CD4BDF8B6C96}" srcId="{47BA0CA0-D727-405C-AAE2-1C2E7F61D868}" destId="{E7BF26A1-66F5-4E19-B710-51178CC21064}" srcOrd="1" destOrd="0" parTransId="{70469A52-9960-4065-8B47-D6CE6D243EA1}" sibTransId="{E95D2E56-EDD6-4282-8D0B-1069FD1E4937}"/>
    <dgm:cxn modelId="{276FBF9D-F6C8-4182-8D39-22D362EB31B7}" type="presOf" srcId="{E7BF26A1-66F5-4E19-B710-51178CC21064}" destId="{F4A25B6C-9E0F-4CDA-B0EF-3BE560EA0C48}" srcOrd="0" destOrd="0" presId="urn:microsoft.com/office/officeart/2008/layout/RadialCluster"/>
    <dgm:cxn modelId="{BFDF84CD-1720-4AE8-8237-DBBBAB641B9E}" type="presOf" srcId="{FA04AA76-AA00-4766-AE4C-39870678F90C}" destId="{08EC717B-CD75-4C56-B2CB-FBF05E52B1C5}" srcOrd="0" destOrd="0" presId="urn:microsoft.com/office/officeart/2008/layout/RadialCluster"/>
    <dgm:cxn modelId="{6574404E-589B-47C3-B5B8-1B3C433C0B10}" type="presOf" srcId="{70469A52-9960-4065-8B47-D6CE6D243EA1}" destId="{4E834013-AD07-40BD-B891-909529AE8F1F}" srcOrd="0" destOrd="0" presId="urn:microsoft.com/office/officeart/2008/layout/RadialCluster"/>
    <dgm:cxn modelId="{01DD1E26-57ED-4384-B6E4-2FFEA6C9E479}" type="presOf" srcId="{D8C73436-2EEF-477B-AC7B-35D24747CCCF}" destId="{E773B755-97A1-408C-AE35-1D7DB17CC739}" srcOrd="0" destOrd="0" presId="urn:microsoft.com/office/officeart/2008/layout/RadialCluster"/>
    <dgm:cxn modelId="{091A3E2F-688E-426C-AC22-4B620A05EFE3}" type="presOf" srcId="{A8B7FD4F-FC00-4405-8A04-43DF4065E7BF}" destId="{016305F0-FCB4-452B-9BE9-6CBB80C51B03}" srcOrd="0" destOrd="0" presId="urn:microsoft.com/office/officeart/2008/layout/RadialCluster"/>
    <dgm:cxn modelId="{68CAE405-A98D-45C1-AF63-D2327BC7CC33}" type="presOf" srcId="{3864C536-96B1-46AF-8321-8ABE557BE647}" destId="{5A239280-F3F4-41FE-8A3F-E44287768FA7}" srcOrd="0" destOrd="0" presId="urn:microsoft.com/office/officeart/2008/layout/RadialCluster"/>
    <dgm:cxn modelId="{BC04D59F-4C69-452B-85A2-48AF12BF943C}" type="presParOf" srcId="{76D78532-F9BD-4423-9815-B9ED43B685D0}" destId="{C0DA1DB7-C2BD-4320-A5AE-85D545C48052}" srcOrd="0" destOrd="0" presId="urn:microsoft.com/office/officeart/2008/layout/RadialCluster"/>
    <dgm:cxn modelId="{A187F8A7-A09E-43B8-B227-862116E6B375}" type="presParOf" srcId="{C0DA1DB7-C2BD-4320-A5AE-85D545C48052}" destId="{4DA85D5C-036A-4CD0-9473-53EEDAC8A92C}" srcOrd="0" destOrd="0" presId="urn:microsoft.com/office/officeart/2008/layout/RadialCluster"/>
    <dgm:cxn modelId="{A0C01BFE-0A48-458D-8DD3-9EBA78036E20}" type="presParOf" srcId="{C0DA1DB7-C2BD-4320-A5AE-85D545C48052}" destId="{5A239280-F3F4-41FE-8A3F-E44287768FA7}" srcOrd="1" destOrd="0" presId="urn:microsoft.com/office/officeart/2008/layout/RadialCluster"/>
    <dgm:cxn modelId="{5075C50C-9620-468B-B1F0-910CAF5410A5}" type="presParOf" srcId="{C0DA1DB7-C2BD-4320-A5AE-85D545C48052}" destId="{3263B42F-0632-4D13-8D04-3DB1F90FC276}" srcOrd="2" destOrd="0" presId="urn:microsoft.com/office/officeart/2008/layout/RadialCluster"/>
    <dgm:cxn modelId="{ED0CBD92-4077-428A-A665-7EFD29D1188B}" type="presParOf" srcId="{C0DA1DB7-C2BD-4320-A5AE-85D545C48052}" destId="{4E834013-AD07-40BD-B891-909529AE8F1F}" srcOrd="3" destOrd="0" presId="urn:microsoft.com/office/officeart/2008/layout/RadialCluster"/>
    <dgm:cxn modelId="{0A399932-5774-4D2B-9650-C08DD3E3473B}" type="presParOf" srcId="{C0DA1DB7-C2BD-4320-A5AE-85D545C48052}" destId="{F4A25B6C-9E0F-4CDA-B0EF-3BE560EA0C48}" srcOrd="4" destOrd="0" presId="urn:microsoft.com/office/officeart/2008/layout/RadialCluster"/>
    <dgm:cxn modelId="{4BBDCBBE-4EC8-4E94-8A8E-6FEF7371C075}" type="presParOf" srcId="{C0DA1DB7-C2BD-4320-A5AE-85D545C48052}" destId="{7C8180A6-10F2-4BE6-BF0E-9F3000F64EC3}" srcOrd="5" destOrd="0" presId="urn:microsoft.com/office/officeart/2008/layout/RadialCluster"/>
    <dgm:cxn modelId="{DB550A54-A71C-4B68-9338-F56913043A47}" type="presParOf" srcId="{C0DA1DB7-C2BD-4320-A5AE-85D545C48052}" destId="{08EC717B-CD75-4C56-B2CB-FBF05E52B1C5}" srcOrd="6" destOrd="0" presId="urn:microsoft.com/office/officeart/2008/layout/RadialCluster"/>
    <dgm:cxn modelId="{D750A6EB-1161-4542-BDD5-FA3EE7D93FFA}" type="presParOf" srcId="{C0DA1DB7-C2BD-4320-A5AE-85D545C48052}" destId="{E773B755-97A1-408C-AE35-1D7DB17CC739}" srcOrd="7" destOrd="0" presId="urn:microsoft.com/office/officeart/2008/layout/RadialCluster"/>
    <dgm:cxn modelId="{A52960D7-2C91-441B-B01B-FB4978E9D8D5}" type="presParOf" srcId="{C0DA1DB7-C2BD-4320-A5AE-85D545C48052}" destId="{984389CB-F53E-4FBC-9667-D0F5B92EA4EC}" srcOrd="8" destOrd="0" presId="urn:microsoft.com/office/officeart/2008/layout/RadialCluster"/>
    <dgm:cxn modelId="{AF8CC001-D97A-4F58-B211-B8D645E57156}" type="presParOf" srcId="{C0DA1DB7-C2BD-4320-A5AE-85D545C48052}" destId="{016305F0-FCB4-452B-9BE9-6CBB80C51B03}" srcOrd="9" destOrd="0" presId="urn:microsoft.com/office/officeart/2008/layout/RadialCluster"/>
    <dgm:cxn modelId="{7A45FDDB-DDE9-491F-AE4D-509FA64736C1}" type="presParOf" srcId="{C0DA1DB7-C2BD-4320-A5AE-85D545C48052}" destId="{0F8FCB5A-EB80-4682-8F44-F1915C88819C}" srcOrd="10" destOrd="0" presId="urn:microsoft.com/office/officeart/2008/layout/RadialCluster"/>
    <dgm:cxn modelId="{A40512FE-E4B6-4B0D-B540-E071D66CB91A}" type="presParOf" srcId="{C0DA1DB7-C2BD-4320-A5AE-85D545C48052}" destId="{26CED81E-03A9-43C8-96EC-301B877B6212}" srcOrd="11" destOrd="0" presId="urn:microsoft.com/office/officeart/2008/layout/RadialCluster"/>
    <dgm:cxn modelId="{037F94C3-6344-4F51-922C-6DBDD6E8A44F}" type="presParOf" srcId="{C0DA1DB7-C2BD-4320-A5AE-85D545C48052}" destId="{6F1CED04-B3E1-4511-B3B4-9C65AC378FA7}" srcOrd="12" destOrd="0" presId="urn:microsoft.com/office/officeart/2008/layout/RadialCluster"/>
    <dgm:cxn modelId="{62AB8A79-E101-416C-B8DD-E97AEF86144B}" type="presParOf" srcId="{C0DA1DB7-C2BD-4320-A5AE-85D545C48052}" destId="{31D595AD-6205-428A-B045-5FFA0402D378}" srcOrd="13" destOrd="0" presId="urn:microsoft.com/office/officeart/2008/layout/RadialCluster"/>
    <dgm:cxn modelId="{A6066BCD-5E7E-44B6-AE7B-9DD187927A59}" type="presParOf" srcId="{C0DA1DB7-C2BD-4320-A5AE-85D545C48052}" destId="{60F9AC7C-483E-4E32-9A60-4C180D60FE0F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157EBC8-F7AB-456D-A145-5A6F144DA306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6CA8491-3710-4954-86BB-3CAAE7CAD772}">
      <dgm:prSet phldrT="[Текст]" custT="1"/>
      <dgm:spPr/>
      <dgm:t>
        <a:bodyPr/>
        <a:lstStyle/>
        <a:p>
          <a:r>
            <a:rPr lang="ru-RU" sz="1800" b="1" i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 47 организациях </a:t>
          </a:r>
          <a:r>
            <a:rPr lang="ru-RU" sz="1800" i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реализуются </a:t>
          </a:r>
          <a:r>
            <a:rPr lang="en-US" sz="1800" i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                 </a:t>
          </a:r>
          <a:r>
            <a:rPr lang="ru-RU" sz="1800" i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30 программ СПО</a:t>
          </a:r>
          <a:r>
            <a:rPr lang="ru-RU" sz="1800" b="1" i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перечня ТОП-50, </a:t>
          </a:r>
          <a:r>
            <a:rPr lang="ru-RU" sz="1800" b="0" i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осуществлен прием</a:t>
          </a:r>
          <a:r>
            <a:rPr lang="ru-RU" sz="1800" b="1" i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b="1" i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            </a:t>
          </a:r>
          <a:r>
            <a:rPr lang="ru-RU" sz="1800" b="1" i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3 095 абитуриентов</a:t>
          </a:r>
        </a:p>
      </dgm:t>
    </dgm:pt>
    <dgm:pt modelId="{92D64A27-DB7C-47E8-9BC7-D8FB0CAE6D05}" type="parTrans" cxnId="{F9A09199-4A3B-4153-A1CE-5B2F0D25F4F9}">
      <dgm:prSet/>
      <dgm:spPr/>
      <dgm:t>
        <a:bodyPr/>
        <a:lstStyle/>
        <a:p>
          <a:endParaRPr lang="ru-RU" i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93A9144-00BD-4308-A9E1-A61ECFD4343A}" type="sibTrans" cxnId="{F9A09199-4A3B-4153-A1CE-5B2F0D25F4F9}">
      <dgm:prSet/>
      <dgm:spPr/>
      <dgm:t>
        <a:bodyPr/>
        <a:lstStyle/>
        <a:p>
          <a:endParaRPr lang="ru-RU" i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B7204F7-F0F8-4C92-BC05-01211645A2C2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i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669 выпускников </a:t>
          </a:r>
          <a:r>
            <a:rPr lang="ru-RU" sz="1800" i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 рамках ГИА,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i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152 студента</a:t>
          </a:r>
          <a:r>
            <a:rPr lang="ru-RU" sz="1800" i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в рамках промежуточной аттестации сдали демонстрационный экзамен по </a:t>
          </a:r>
          <a:br>
            <a:rPr lang="ru-RU" sz="1800" i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ru-RU" sz="1800" i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33 компетенциям по стандартам </a:t>
          </a:r>
          <a:r>
            <a:rPr lang="en-US" sz="1800" i="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WorldSkills</a:t>
          </a:r>
          <a:endParaRPr lang="ru-RU" sz="1800" i="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0ABD8CE-EE60-4B37-855B-D060112BA2A7}" type="parTrans" cxnId="{C72BF627-FDC9-48C8-B1FF-4C90D627FA50}">
      <dgm:prSet/>
      <dgm:spPr/>
      <dgm:t>
        <a:bodyPr/>
        <a:lstStyle/>
        <a:p>
          <a:endParaRPr lang="ru-RU" i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9418F88-2275-4FE2-A3F4-0AE6ED043EE1}" type="sibTrans" cxnId="{C72BF627-FDC9-48C8-B1FF-4C90D627FA50}">
      <dgm:prSet/>
      <dgm:spPr/>
      <dgm:t>
        <a:bodyPr/>
        <a:lstStyle/>
        <a:p>
          <a:endParaRPr lang="ru-RU" i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B4D3BC5-B96F-4DF6-93A4-03BC9DC2292B}">
      <dgm:prSet phldrT="[Текст]" custT="1"/>
      <dgm:spPr/>
      <dgm:t>
        <a:bodyPr/>
        <a:lstStyle/>
        <a:p>
          <a:r>
            <a:rPr lang="ru-RU" sz="1800" i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Команда Свердловской области на </a:t>
          </a:r>
          <a:br>
            <a:rPr lang="ru-RU" sz="1800" i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ru-RU" sz="1800" i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IV Национальном этапе чемпионата по профессиональному мастерству среди инвалидов и лиц с ОВЗ «</a:t>
          </a:r>
          <a:r>
            <a:rPr lang="ru-RU" sz="1800" i="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Абилимпикс</a:t>
          </a:r>
          <a:r>
            <a:rPr lang="ru-RU" sz="1800" i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» завоевала </a:t>
          </a:r>
          <a:r>
            <a:rPr lang="ru-RU" sz="1800" b="1" i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7 медалей</a:t>
          </a:r>
          <a:endParaRPr lang="ru-RU" sz="1800" i="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264B5CA-41A3-4B36-A225-58250FEF616F}" type="parTrans" cxnId="{156B5BA4-459C-43CF-B5BF-AC17AAC6B9C4}">
      <dgm:prSet/>
      <dgm:spPr/>
      <dgm:t>
        <a:bodyPr/>
        <a:lstStyle/>
        <a:p>
          <a:endParaRPr lang="ru-RU" i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539F9E6-8233-42E7-8C7C-05F2E2364B49}" type="sibTrans" cxnId="{156B5BA4-459C-43CF-B5BF-AC17AAC6B9C4}">
      <dgm:prSet/>
      <dgm:spPr/>
      <dgm:t>
        <a:bodyPr/>
        <a:lstStyle/>
        <a:p>
          <a:endParaRPr lang="ru-RU" i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21C414E-F42A-4D82-9756-9A00B4074ACC}">
      <dgm:prSet phldrT="[Текст]" custT="1"/>
      <dgm:spPr/>
      <dgm:t>
        <a:bodyPr/>
        <a:lstStyle/>
        <a:p>
          <a:r>
            <a:rPr lang="ru-RU" sz="1800" i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Развитие сети </a:t>
          </a:r>
          <a:r>
            <a:rPr lang="en-US" sz="1800" i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                   </a:t>
          </a:r>
          <a:r>
            <a:rPr lang="ru-RU" sz="1800" i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 увеличение количества </a:t>
          </a:r>
          <a:r>
            <a:rPr lang="ru-RU" sz="1800" b="0" i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Специализированных центров компетенций</a:t>
          </a:r>
          <a:r>
            <a:rPr lang="en-US" sz="1800" b="0" i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sz="1800" i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–  </a:t>
          </a:r>
          <a:r>
            <a:rPr lang="ru-RU" sz="1800" b="1" i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функционируют </a:t>
          </a:r>
          <a:r>
            <a:rPr lang="en-US" sz="1800" b="1" i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            </a:t>
          </a:r>
          <a:r>
            <a:rPr lang="ru-RU" sz="1800" b="1" i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18 СЦК</a:t>
          </a:r>
        </a:p>
      </dgm:t>
    </dgm:pt>
    <dgm:pt modelId="{B068E4B1-BA5B-4C83-9AD9-6A7EAC9ECE5B}" type="parTrans" cxnId="{6613FA53-EC46-4AF6-8393-8B2485159357}">
      <dgm:prSet/>
      <dgm:spPr/>
      <dgm:t>
        <a:bodyPr/>
        <a:lstStyle/>
        <a:p>
          <a:endParaRPr lang="ru-RU" i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A2CF879-0BCB-4B4B-8EE7-909890264CFA}" type="sibTrans" cxnId="{6613FA53-EC46-4AF6-8393-8B2485159357}">
      <dgm:prSet/>
      <dgm:spPr/>
      <dgm:t>
        <a:bodyPr/>
        <a:lstStyle/>
        <a:p>
          <a:endParaRPr lang="ru-RU" i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0CEE8AB-BDA0-4AE0-9411-2472F3FBE26C}" type="pres">
      <dgm:prSet presAssocID="{E157EBC8-F7AB-456D-A145-5A6F144DA30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122D95-EA0D-4450-A2E3-27EAC9EE7BF9}" type="pres">
      <dgm:prSet presAssocID="{D6CA8491-3710-4954-86BB-3CAAE7CAD772}" presName="compNode" presStyleCnt="0"/>
      <dgm:spPr/>
    </dgm:pt>
    <dgm:pt modelId="{E33CC788-7938-4927-9D1A-716F61E6DD77}" type="pres">
      <dgm:prSet presAssocID="{D6CA8491-3710-4954-86BB-3CAAE7CAD772}" presName="pict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276642E0-7D25-4BFC-B3DF-C39C558D4096}" type="pres">
      <dgm:prSet presAssocID="{D6CA8491-3710-4954-86BB-3CAAE7CAD772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8514EC-72C2-494E-B07F-24512640B756}" type="pres">
      <dgm:prSet presAssocID="{893A9144-00BD-4308-A9E1-A61ECFD4343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60B113C-40FE-407D-9624-8C352B6BAFEC}" type="pres">
      <dgm:prSet presAssocID="{4B7204F7-F0F8-4C92-BC05-01211645A2C2}" presName="compNode" presStyleCnt="0"/>
      <dgm:spPr/>
    </dgm:pt>
    <dgm:pt modelId="{82E1C64A-90C0-4CA3-AC25-792733AF0FC4}" type="pres">
      <dgm:prSet presAssocID="{4B7204F7-F0F8-4C92-BC05-01211645A2C2}" presName="pictRect" presStyleLbl="node1" presStyleIdx="1" presStyleCnt="4" custLinFactNeighborX="520" custLinFactNeighborY="1672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  <dgm:t>
        <a:bodyPr/>
        <a:lstStyle/>
        <a:p>
          <a:endParaRPr lang="ru-RU"/>
        </a:p>
      </dgm:t>
    </dgm:pt>
    <dgm:pt modelId="{2F313900-887D-4BDB-A1F6-7D38AD4507D0}" type="pres">
      <dgm:prSet presAssocID="{4B7204F7-F0F8-4C92-BC05-01211645A2C2}" presName="textRect" presStyleLbl="revTx" presStyleIdx="1" presStyleCnt="4" custScaleY="242429" custLinFactNeighborX="-3015" custLinFactNeighborY="714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A9BE09-6FE5-4E3F-BAFA-BC237A5B7B47}" type="pres">
      <dgm:prSet presAssocID="{F9418F88-2275-4FE2-A3F4-0AE6ED043EE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C5D5C23-CFCC-47B8-8CAC-8747F5263321}" type="pres">
      <dgm:prSet presAssocID="{AB4D3BC5-B96F-4DF6-93A4-03BC9DC2292B}" presName="compNode" presStyleCnt="0"/>
      <dgm:spPr/>
    </dgm:pt>
    <dgm:pt modelId="{3190C3BA-9C68-4824-B67B-C44875C6D4CA}" type="pres">
      <dgm:prSet presAssocID="{AB4D3BC5-B96F-4DF6-93A4-03BC9DC2292B}" presName="pictRect" presStyleLbl="node1" presStyleIdx="2" presStyleCnt="4" custScaleX="90590" custScaleY="73486" custLinFactNeighborX="-38" custLinFactNeighborY="1895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E01C2E9C-A88E-48A1-80F0-666730DF2496}" type="pres">
      <dgm:prSet presAssocID="{AB4D3BC5-B96F-4DF6-93A4-03BC9DC2292B}" presName="textRect" presStyleLbl="revTx" presStyleIdx="2" presStyleCnt="4" custScaleY="250588" custLinFactNeighborX="3117" custLinFactNeighborY="854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B33F54-389C-473B-93BC-8C3180C7D6CC}" type="pres">
      <dgm:prSet presAssocID="{D539F9E6-8233-42E7-8C7C-05F2E2364B4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B189879-AF49-43FC-942A-C061E7FCFACA}" type="pres">
      <dgm:prSet presAssocID="{121C414E-F42A-4D82-9756-9A00B4074ACC}" presName="compNode" presStyleCnt="0"/>
      <dgm:spPr/>
    </dgm:pt>
    <dgm:pt modelId="{B2B263D0-1E78-4FE0-9300-F315558021CC}" type="pres">
      <dgm:prSet presAssocID="{121C414E-F42A-4D82-9756-9A00B4074ACC}" presName="pictRect" presStyleLbl="nod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  <dgm:t>
        <a:bodyPr/>
        <a:lstStyle/>
        <a:p>
          <a:endParaRPr lang="ru-RU"/>
        </a:p>
      </dgm:t>
    </dgm:pt>
    <dgm:pt modelId="{232EAF2F-20A6-4828-A96B-6DF2E105D17E}" type="pres">
      <dgm:prSet presAssocID="{121C414E-F42A-4D82-9756-9A00B4074ACC}" presName="textRect" presStyleLbl="revTx" presStyleIdx="3" presStyleCnt="4" custScaleX="101574" custScaleY="261900" custLinFactNeighborX="3328" custLinFactNeighborY="58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13FA53-EC46-4AF6-8393-8B2485159357}" srcId="{E157EBC8-F7AB-456D-A145-5A6F144DA306}" destId="{121C414E-F42A-4D82-9756-9A00B4074ACC}" srcOrd="3" destOrd="0" parTransId="{B068E4B1-BA5B-4C83-9AD9-6A7EAC9ECE5B}" sibTransId="{FA2CF879-0BCB-4B4B-8EE7-909890264CFA}"/>
    <dgm:cxn modelId="{BE8859FF-E946-4EC1-A5A6-A5E4B5CF5EA5}" type="presOf" srcId="{893A9144-00BD-4308-A9E1-A61ECFD4343A}" destId="{D28514EC-72C2-494E-B07F-24512640B756}" srcOrd="0" destOrd="0" presId="urn:microsoft.com/office/officeart/2005/8/layout/pList1"/>
    <dgm:cxn modelId="{325E004E-070F-4756-8590-4E9D74D326D1}" type="presOf" srcId="{121C414E-F42A-4D82-9756-9A00B4074ACC}" destId="{232EAF2F-20A6-4828-A96B-6DF2E105D17E}" srcOrd="0" destOrd="0" presId="urn:microsoft.com/office/officeart/2005/8/layout/pList1"/>
    <dgm:cxn modelId="{FCD2A86B-452D-41EF-8543-9774FC87BC32}" type="presOf" srcId="{D539F9E6-8233-42E7-8C7C-05F2E2364B49}" destId="{0FB33F54-389C-473B-93BC-8C3180C7D6CC}" srcOrd="0" destOrd="0" presId="urn:microsoft.com/office/officeart/2005/8/layout/pList1"/>
    <dgm:cxn modelId="{1FDCA30A-7FDC-45AF-AB8C-62621C3D600F}" type="presOf" srcId="{AB4D3BC5-B96F-4DF6-93A4-03BC9DC2292B}" destId="{E01C2E9C-A88E-48A1-80F0-666730DF2496}" srcOrd="0" destOrd="0" presId="urn:microsoft.com/office/officeart/2005/8/layout/pList1"/>
    <dgm:cxn modelId="{23EDB68D-6369-4529-B1F6-145332BF1303}" type="presOf" srcId="{E157EBC8-F7AB-456D-A145-5A6F144DA306}" destId="{50CEE8AB-BDA0-4AE0-9411-2472F3FBE26C}" srcOrd="0" destOrd="0" presId="urn:microsoft.com/office/officeart/2005/8/layout/pList1"/>
    <dgm:cxn modelId="{E3747D70-10DC-45BB-88F0-7B719AFB16CF}" type="presOf" srcId="{D6CA8491-3710-4954-86BB-3CAAE7CAD772}" destId="{276642E0-7D25-4BFC-B3DF-C39C558D4096}" srcOrd="0" destOrd="0" presId="urn:microsoft.com/office/officeart/2005/8/layout/pList1"/>
    <dgm:cxn modelId="{F9A09199-4A3B-4153-A1CE-5B2F0D25F4F9}" srcId="{E157EBC8-F7AB-456D-A145-5A6F144DA306}" destId="{D6CA8491-3710-4954-86BB-3CAAE7CAD772}" srcOrd="0" destOrd="0" parTransId="{92D64A27-DB7C-47E8-9BC7-D8FB0CAE6D05}" sibTransId="{893A9144-00BD-4308-A9E1-A61ECFD4343A}"/>
    <dgm:cxn modelId="{C72BF627-FDC9-48C8-B1FF-4C90D627FA50}" srcId="{E157EBC8-F7AB-456D-A145-5A6F144DA306}" destId="{4B7204F7-F0F8-4C92-BC05-01211645A2C2}" srcOrd="1" destOrd="0" parTransId="{C0ABD8CE-EE60-4B37-855B-D060112BA2A7}" sibTransId="{F9418F88-2275-4FE2-A3F4-0AE6ED043EE1}"/>
    <dgm:cxn modelId="{54219884-5FC7-4E6A-86C2-B5E7E3C83488}" type="presOf" srcId="{4B7204F7-F0F8-4C92-BC05-01211645A2C2}" destId="{2F313900-887D-4BDB-A1F6-7D38AD4507D0}" srcOrd="0" destOrd="0" presId="urn:microsoft.com/office/officeart/2005/8/layout/pList1"/>
    <dgm:cxn modelId="{156B5BA4-459C-43CF-B5BF-AC17AAC6B9C4}" srcId="{E157EBC8-F7AB-456D-A145-5A6F144DA306}" destId="{AB4D3BC5-B96F-4DF6-93A4-03BC9DC2292B}" srcOrd="2" destOrd="0" parTransId="{9264B5CA-41A3-4B36-A225-58250FEF616F}" sibTransId="{D539F9E6-8233-42E7-8C7C-05F2E2364B49}"/>
    <dgm:cxn modelId="{F8B686B9-E97F-480A-A36A-A1760556E3B8}" type="presOf" srcId="{F9418F88-2275-4FE2-A3F4-0AE6ED043EE1}" destId="{EAA9BE09-6FE5-4E3F-BAFA-BC237A5B7B47}" srcOrd="0" destOrd="0" presId="urn:microsoft.com/office/officeart/2005/8/layout/pList1"/>
    <dgm:cxn modelId="{C680FA8A-96BE-4747-8730-ECBEC384FCAC}" type="presParOf" srcId="{50CEE8AB-BDA0-4AE0-9411-2472F3FBE26C}" destId="{E4122D95-EA0D-4450-A2E3-27EAC9EE7BF9}" srcOrd="0" destOrd="0" presId="urn:microsoft.com/office/officeart/2005/8/layout/pList1"/>
    <dgm:cxn modelId="{55776405-3647-49B8-A3A5-65592AF76FA8}" type="presParOf" srcId="{E4122D95-EA0D-4450-A2E3-27EAC9EE7BF9}" destId="{E33CC788-7938-4927-9D1A-716F61E6DD77}" srcOrd="0" destOrd="0" presId="urn:microsoft.com/office/officeart/2005/8/layout/pList1"/>
    <dgm:cxn modelId="{2725EC5E-E20D-468B-B0EA-0561762AE6E9}" type="presParOf" srcId="{E4122D95-EA0D-4450-A2E3-27EAC9EE7BF9}" destId="{276642E0-7D25-4BFC-B3DF-C39C558D4096}" srcOrd="1" destOrd="0" presId="urn:microsoft.com/office/officeart/2005/8/layout/pList1"/>
    <dgm:cxn modelId="{BFC9AB75-3220-48C1-881E-FAAF5E1468DC}" type="presParOf" srcId="{50CEE8AB-BDA0-4AE0-9411-2472F3FBE26C}" destId="{D28514EC-72C2-494E-B07F-24512640B756}" srcOrd="1" destOrd="0" presId="urn:microsoft.com/office/officeart/2005/8/layout/pList1"/>
    <dgm:cxn modelId="{1B0CC83F-735B-4F7C-8A19-71AC42DA6F1C}" type="presParOf" srcId="{50CEE8AB-BDA0-4AE0-9411-2472F3FBE26C}" destId="{760B113C-40FE-407D-9624-8C352B6BAFEC}" srcOrd="2" destOrd="0" presId="urn:microsoft.com/office/officeart/2005/8/layout/pList1"/>
    <dgm:cxn modelId="{FB9F7C8A-12AF-4535-B4BE-1A93AF389F7A}" type="presParOf" srcId="{760B113C-40FE-407D-9624-8C352B6BAFEC}" destId="{82E1C64A-90C0-4CA3-AC25-792733AF0FC4}" srcOrd="0" destOrd="0" presId="urn:microsoft.com/office/officeart/2005/8/layout/pList1"/>
    <dgm:cxn modelId="{06DBB85D-C8EE-4608-9A10-F8B538D41C15}" type="presParOf" srcId="{760B113C-40FE-407D-9624-8C352B6BAFEC}" destId="{2F313900-887D-4BDB-A1F6-7D38AD4507D0}" srcOrd="1" destOrd="0" presId="urn:microsoft.com/office/officeart/2005/8/layout/pList1"/>
    <dgm:cxn modelId="{31EFFCE3-C081-4212-9BC2-32FB48F51BCD}" type="presParOf" srcId="{50CEE8AB-BDA0-4AE0-9411-2472F3FBE26C}" destId="{EAA9BE09-6FE5-4E3F-BAFA-BC237A5B7B47}" srcOrd="3" destOrd="0" presId="urn:microsoft.com/office/officeart/2005/8/layout/pList1"/>
    <dgm:cxn modelId="{5E6A8F97-643E-45D2-A085-93358D10718C}" type="presParOf" srcId="{50CEE8AB-BDA0-4AE0-9411-2472F3FBE26C}" destId="{EC5D5C23-CFCC-47B8-8CAC-8747F5263321}" srcOrd="4" destOrd="0" presId="urn:microsoft.com/office/officeart/2005/8/layout/pList1"/>
    <dgm:cxn modelId="{B7F23C9E-D174-4BE2-A984-E1C0D3CC9AE3}" type="presParOf" srcId="{EC5D5C23-CFCC-47B8-8CAC-8747F5263321}" destId="{3190C3BA-9C68-4824-B67B-C44875C6D4CA}" srcOrd="0" destOrd="0" presId="urn:microsoft.com/office/officeart/2005/8/layout/pList1"/>
    <dgm:cxn modelId="{16B25E60-1AF4-4F39-A856-2430E3A26833}" type="presParOf" srcId="{EC5D5C23-CFCC-47B8-8CAC-8747F5263321}" destId="{E01C2E9C-A88E-48A1-80F0-666730DF2496}" srcOrd="1" destOrd="0" presId="urn:microsoft.com/office/officeart/2005/8/layout/pList1"/>
    <dgm:cxn modelId="{BD927EF0-8086-42E4-A32E-4E61FDBA9E08}" type="presParOf" srcId="{50CEE8AB-BDA0-4AE0-9411-2472F3FBE26C}" destId="{0FB33F54-389C-473B-93BC-8C3180C7D6CC}" srcOrd="5" destOrd="0" presId="urn:microsoft.com/office/officeart/2005/8/layout/pList1"/>
    <dgm:cxn modelId="{167E5875-86AA-45D2-8502-FBC7DDC9487E}" type="presParOf" srcId="{50CEE8AB-BDA0-4AE0-9411-2472F3FBE26C}" destId="{2B189879-AF49-43FC-942A-C061E7FCFACA}" srcOrd="6" destOrd="0" presId="urn:microsoft.com/office/officeart/2005/8/layout/pList1"/>
    <dgm:cxn modelId="{BC6F3915-F7D3-4E9C-9D47-41EE74ABE57E}" type="presParOf" srcId="{2B189879-AF49-43FC-942A-C061E7FCFACA}" destId="{B2B263D0-1E78-4FE0-9300-F315558021CC}" srcOrd="0" destOrd="0" presId="urn:microsoft.com/office/officeart/2005/8/layout/pList1"/>
    <dgm:cxn modelId="{F9894FBB-94A9-472A-A29A-23415E27A3B6}" type="presParOf" srcId="{2B189879-AF49-43FC-942A-C061E7FCFACA}" destId="{232EAF2F-20A6-4828-A96B-6DF2E105D17E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6F98BC-0A70-4A33-BEAD-E69D9089EBA8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C7AC2-2AC2-4E23-821F-CF8B035CF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7602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DA55DD-F809-44F7-98C3-3CD3A858BFA3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BCA21-2AC2-4F81-8FFF-01C3DFD74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722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9EF2F-B9DE-4638-9C82-AAF35023F43C}" type="slidenum">
              <a:rPr lang="ru-RU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328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9EF2F-B9DE-4638-9C82-AAF35023F43C}" type="slidenum">
              <a:rPr lang="ru-RU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153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A90F9-C54C-44A9-B655-4AE64B506806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22345-2F8A-402E-A60F-3A822A36F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049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A90F9-C54C-44A9-B655-4AE64B506806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22345-2F8A-402E-A60F-3A822A36F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835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A90F9-C54C-44A9-B655-4AE64B506806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22345-2F8A-402E-A60F-3A822A36F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427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A90F9-C54C-44A9-B655-4AE64B506806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22345-2F8A-402E-A60F-3A822A36F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233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A90F9-C54C-44A9-B655-4AE64B506806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22345-2F8A-402E-A60F-3A822A36F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891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A90F9-C54C-44A9-B655-4AE64B506806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22345-2F8A-402E-A60F-3A822A36F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767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A90F9-C54C-44A9-B655-4AE64B506806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22345-2F8A-402E-A60F-3A822A36F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076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A90F9-C54C-44A9-B655-4AE64B506806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22345-2F8A-402E-A60F-3A822A36F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731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A90F9-C54C-44A9-B655-4AE64B506806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22345-2F8A-402E-A60F-3A822A36F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427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A90F9-C54C-44A9-B655-4AE64B506806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22345-2F8A-402E-A60F-3A822A36F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941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A90F9-C54C-44A9-B655-4AE64B506806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22345-2F8A-402E-A60F-3A822A36F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320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A90F9-C54C-44A9-B655-4AE64B506806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22345-2F8A-402E-A60F-3A822A36F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410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1.jpe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1.jpeg"/><Relationship Id="rId7" Type="http://schemas.openxmlformats.org/officeDocument/2006/relationships/image" Target="../media/image4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.jpeg"/><Relationship Id="rId9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6.png"/><Relationship Id="rId7" Type="http://schemas.openxmlformats.org/officeDocument/2006/relationships/image" Target="../media/image1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1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microsoft.com/office/2007/relationships/hdphoto" Target="../media/hdphoto1.wdp"/><Relationship Id="rId5" Type="http://schemas.openxmlformats.org/officeDocument/2006/relationships/diagramLayout" Target="../diagrams/layout2.xml"/><Relationship Id="rId10" Type="http://schemas.openxmlformats.org/officeDocument/2006/relationships/image" Target="../media/image6.png"/><Relationship Id="rId4" Type="http://schemas.openxmlformats.org/officeDocument/2006/relationships/diagramData" Target="../diagrams/data2.xml"/><Relationship Id="rId9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7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microsoft.com/office/2007/relationships/hdphoto" Target="../media/hdphoto1.wdp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1705" y="2178937"/>
            <a:ext cx="11525048" cy="1848169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Национальный проект «Образование»: </a:t>
            </a:r>
            <a:b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от государственной стратегии </a:t>
            </a:r>
            <a:b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 педагогическим практикам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13358" y="4667356"/>
            <a:ext cx="9857755" cy="1655762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Министр образования и молодежной политики Свердловской области,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Член Правительства Свердловской области</a:t>
            </a:r>
          </a:p>
          <a:p>
            <a:pPr algn="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ЮРИЙ ИВАНОВИЧ БИКТУГАНОВ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02756" y="5999953"/>
            <a:ext cx="2296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Екатеринбург</a:t>
            </a:r>
          </a:p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27 августа 2019 года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85970" y="47264"/>
            <a:ext cx="738702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Правительство Свердловской области</a:t>
            </a:r>
          </a:p>
          <a:p>
            <a:pPr algn="ctr"/>
            <a:r>
              <a:rPr lang="ru-RU" sz="2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Министерство образования и молодежной политики </a:t>
            </a:r>
          </a:p>
          <a:p>
            <a:pPr algn="ctr"/>
            <a:r>
              <a:rPr lang="ru-RU" sz="2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Свердловской области</a:t>
            </a:r>
          </a:p>
        </p:txBody>
      </p:sp>
      <p:pic>
        <p:nvPicPr>
          <p:cNvPr id="1028" name="Picture 4" descr="http://www.goldenkorona.ru/pic/sverdlovskaya_oblast'_met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24" y="217624"/>
            <a:ext cx="1373086" cy="97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05" y="1279663"/>
            <a:ext cx="11609408" cy="259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6623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goldenkorona.ru/pic/sverdlovskaya_oblast'_met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57" y="149241"/>
            <a:ext cx="1373086" cy="97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A31C46E-BEF1-48B5-8B3E-3DB8EA2B1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896" y1="83301" x2="87593" y2="84466"/>
                        <a14:foregroundMark x1="9181" y1="83301" x2="92308" y2="82136"/>
                        <a14:foregroundMark x1="12159" y1="88155" x2="92308" y2="89320"/>
                        <a14:foregroundMark x1="19851" y1="80971" x2="33747" y2="88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88869" y="122835"/>
            <a:ext cx="1006819" cy="128751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728" y="474055"/>
            <a:ext cx="4979773" cy="602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4581" y="1721150"/>
            <a:ext cx="666750" cy="6572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2743" y="2863476"/>
            <a:ext cx="657225" cy="638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2265" y="5803070"/>
            <a:ext cx="533400" cy="5048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5627" y="5871482"/>
            <a:ext cx="495300" cy="5334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50302" y="6013113"/>
            <a:ext cx="676275" cy="6667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56903" y="2943418"/>
            <a:ext cx="514350" cy="5429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58578" y="627315"/>
            <a:ext cx="561975" cy="5524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94689" y="4158640"/>
            <a:ext cx="485775" cy="4191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59877" y="4890254"/>
            <a:ext cx="476250" cy="48577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54697" y="1384454"/>
            <a:ext cx="495300" cy="4572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18817" y="2158375"/>
            <a:ext cx="457200" cy="3048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36068" y="4355987"/>
            <a:ext cx="723900" cy="5715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81607" y="292823"/>
            <a:ext cx="2857500" cy="742950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>
            <a:stCxn id="5" idx="3"/>
          </p:cNvCxnSpPr>
          <p:nvPr/>
        </p:nvCxnSpPr>
        <p:spPr>
          <a:xfrm flipV="1">
            <a:off x="3059968" y="2921912"/>
            <a:ext cx="998469" cy="2606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3455585" y="2107772"/>
            <a:ext cx="779646" cy="1417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stCxn id="18" idx="3"/>
          </p:cNvCxnSpPr>
          <p:nvPr/>
        </p:nvCxnSpPr>
        <p:spPr>
          <a:xfrm flipV="1">
            <a:off x="3059968" y="4139298"/>
            <a:ext cx="931587" cy="50243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 flipV="1">
            <a:off x="4317558" y="5597718"/>
            <a:ext cx="146261" cy="4455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 flipV="1">
            <a:off x="5921304" y="5454595"/>
            <a:ext cx="35932" cy="4035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 flipV="1">
            <a:off x="6949997" y="4428177"/>
            <a:ext cx="1000346" cy="7281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 flipV="1">
            <a:off x="6838122" y="5181549"/>
            <a:ext cx="462210" cy="62537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7498303" y="4097382"/>
            <a:ext cx="386138" cy="2848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7081607" y="3000775"/>
            <a:ext cx="810357" cy="654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>
            <a:endCxn id="17" idx="2"/>
          </p:cNvCxnSpPr>
          <p:nvPr/>
        </p:nvCxnSpPr>
        <p:spPr>
          <a:xfrm flipV="1">
            <a:off x="6454697" y="2463175"/>
            <a:ext cx="692720" cy="28887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V="1">
            <a:off x="6091651" y="1659955"/>
            <a:ext cx="376310" cy="3629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3850772" y="1157754"/>
            <a:ext cx="535115" cy="3705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044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 descr="http://www.goldenkorona.ru/pic/sverdlovskaya_oblast'_met_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57" y="149241"/>
            <a:ext cx="1373086" cy="97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3A31C46E-BEF1-48B5-8B3E-3DB8EA2B17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3896" y1="83301" x2="87593" y2="84466"/>
                        <a14:foregroundMark x1="9181" y1="83301" x2="92308" y2="82136"/>
                        <a14:foregroundMark x1="12159" y1="88155" x2="92308" y2="89320"/>
                        <a14:foregroundMark x1="19851" y1="80971" x2="33747" y2="88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88869" y="136282"/>
            <a:ext cx="1006819" cy="128751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218" name="Picture 2" descr="http://old.kpgt-site.ru/dock/top-50/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9" y="1423800"/>
            <a:ext cx="3810000" cy="105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ttp://mano.pro/sites/mano.pro/files/image/konkursi/8/fgos_sp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533" y="1742982"/>
            <a:ext cx="3524250" cy="18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816784">
            <a:off x="7474173" y="3086607"/>
            <a:ext cx="39488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 поколение</a:t>
            </a:r>
          </a:p>
        </p:txBody>
      </p:sp>
      <p:pic>
        <p:nvPicPr>
          <p:cNvPr id="9224" name="Picture 8" descr="http://www.center-rpo.ru/images/project/0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986" y="2072006"/>
            <a:ext cx="2043928" cy="1985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85950" y="5268271"/>
            <a:ext cx="45771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duales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studium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9226" name="Picture 10" descr="https://images.clipartlogo.com/files/istock/thumbs/7203/72037883-flat-icons-with-people-faces-of-different-professions-cook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379" y="2741214"/>
            <a:ext cx="1995672" cy="1995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146476" y="5014599"/>
            <a:ext cx="470708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ТОП-50</a:t>
            </a:r>
          </a:p>
          <a:p>
            <a:pPr algn="ctr"/>
            <a:r>
              <a:rPr lang="ru-RU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самых востребованных профессий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940777C0-01E6-4E90-883B-7B323DC57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22" y="110690"/>
            <a:ext cx="7978753" cy="834411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Профессиональное образование</a:t>
            </a:r>
          </a:p>
        </p:txBody>
      </p:sp>
    </p:spTree>
    <p:extLst>
      <p:ext uri="{BB962C8B-B14F-4D97-AF65-F5344CB8AC3E}">
        <p14:creationId xmlns:p14="http://schemas.microsoft.com/office/powerpoint/2010/main" val="513899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xmlns="" id="{6B4C3B47-908A-459D-9462-9536D3C9952E}"/>
              </a:ext>
            </a:extLst>
          </p:cNvPr>
          <p:cNvGraphicFramePr/>
          <p:nvPr/>
        </p:nvGraphicFramePr>
        <p:xfrm>
          <a:off x="168354" y="690861"/>
          <a:ext cx="12023646" cy="5727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Picture 4" descr="http://www.goldenkorona.ru/pic/sverdlovskaya_oblast'_met_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57" y="149241"/>
            <a:ext cx="1373086" cy="97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3A31C46E-BEF1-48B5-8B3E-3DB8EA2B17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3896" y1="83301" x2="87593" y2="84466"/>
                        <a14:foregroundMark x1="9181" y1="83301" x2="92308" y2="82136"/>
                        <a14:foregroundMark x1="12159" y1="88155" x2="92308" y2="89320"/>
                        <a14:foregroundMark x1="19851" y1="80971" x2="33747" y2="88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88869" y="122835"/>
            <a:ext cx="1006819" cy="1287518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0F406F02-01B6-4D41-9796-520CBBAAE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382" y="149241"/>
            <a:ext cx="7978753" cy="834411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Профессиональное образование</a:t>
            </a:r>
          </a:p>
        </p:txBody>
      </p:sp>
    </p:spTree>
    <p:extLst>
      <p:ext uri="{BB962C8B-B14F-4D97-AF65-F5344CB8AC3E}">
        <p14:creationId xmlns:p14="http://schemas.microsoft.com/office/powerpoint/2010/main" val="877724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history2017.ucoz.com/sait/kommunar_shkola_krasivaja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486" y="2522750"/>
            <a:ext cx="5342842" cy="2247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osbug.ucoz.ru/logoti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73" y="1423800"/>
            <a:ext cx="2106593" cy="183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88592" y="1359238"/>
            <a:ext cx="491147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57</a:t>
            </a: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центров в 2019 году</a:t>
            </a:r>
          </a:p>
        </p:txBody>
      </p:sp>
      <p:pic>
        <p:nvPicPr>
          <p:cNvPr id="7" name="Picture 4" descr="http://www.goldenkorona.ru/pic/sverdlovskaya_oblast'_met_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57" y="149241"/>
            <a:ext cx="1373086" cy="97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A31C46E-BEF1-48B5-8B3E-3DB8EA2B17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3896" y1="83301" x2="87593" y2="84466"/>
                        <a14:foregroundMark x1="9181" y1="83301" x2="92308" y2="82136"/>
                        <a14:foregroundMark x1="12159" y1="88155" x2="92308" y2="89320"/>
                        <a14:foregroundMark x1="19851" y1="80971" x2="33747" y2="88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88869" y="136282"/>
            <a:ext cx="1006819" cy="128751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102" name="Picture 6" descr="http://prim.news/wp-content/uploads/2018/09/14293-1024x68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027" y="4564407"/>
            <a:ext cx="2815277" cy="1707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m-news.ru/wp-content/uploads/2018/05/4696035ad51acbb3e781812073a548f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365" y="5009361"/>
            <a:ext cx="2861088" cy="173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i.mycdn.me/i?r=AzEPZsRbOZEKgBhR0XGMT1Rkn16gVrrhOTOkFeuATmfd4KaKTM5SRkZCeTgDn6uOyic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453" y="1699359"/>
            <a:ext cx="2374297" cy="190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954274" y="192312"/>
            <a:ext cx="7978753" cy="834411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СЕЛЬСКИЕ ШКОЛЫ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917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goldenkorona.ru/pic/sverdlovskaya_oblast'_met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57" y="149241"/>
            <a:ext cx="1373086" cy="97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A31C46E-BEF1-48B5-8B3E-3DB8EA2B1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896" y1="83301" x2="87593" y2="84466"/>
                        <a14:foregroundMark x1="9181" y1="83301" x2="92308" y2="82136"/>
                        <a14:foregroundMark x1="12159" y1="88155" x2="92308" y2="89320"/>
                        <a14:foregroundMark x1="19851" y1="80971" x2="33747" y2="88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88869" y="122835"/>
            <a:ext cx="1006819" cy="1287518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058143" y="302979"/>
            <a:ext cx="7978753" cy="83441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РЕГИОНАЛЬНАЯ СОСТАВЛЯЮЩАЯ </a:t>
            </a:r>
            <a:br>
              <a:rPr lang="ru-RU" sz="2800" b="1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ФЕДЕРАЛЬНОГО ПРОЕКТА </a:t>
            </a:r>
            <a:br>
              <a:rPr lang="ru-RU" sz="2800" b="1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«СОВРЕМЕННАЯ ШКОЛА»</a:t>
            </a:r>
            <a:endParaRPr lang="ru-RU" sz="2800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41170" y="1357515"/>
            <a:ext cx="33253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РЕЗУЛЬТАТ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664148" y="1325428"/>
            <a:ext cx="41601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ПОКАЗАТЕЛИ</a:t>
            </a:r>
          </a:p>
        </p:txBody>
      </p:sp>
      <p:sp>
        <p:nvSpPr>
          <p:cNvPr id="36" name="Блок-схема: альтернативный процесс 35"/>
          <p:cNvSpPr/>
          <p:nvPr/>
        </p:nvSpPr>
        <p:spPr>
          <a:xfrm>
            <a:off x="321275" y="2586681"/>
            <a:ext cx="5165125" cy="1614616"/>
          </a:xfrm>
          <a:prstGeom prst="flowChartAlternateProcess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каждом муниципальном образовании к 2024 году обеспечена возможность изучать предметную область «Технология» на базе 70% организаций, имеющих </a:t>
            </a:r>
            <a:r>
              <a:rPr lang="ru-RU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высокооснащенные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ученико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-места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7" name="Блок-схема: альтернативный процесс 36"/>
          <p:cNvSpPr/>
          <p:nvPr/>
        </p:nvSpPr>
        <p:spPr>
          <a:xfrm>
            <a:off x="6161674" y="2586681"/>
            <a:ext cx="5165125" cy="1614616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100%</a:t>
            </a:r>
            <a:r>
              <a:rPr lang="ru-RU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муниципальных образований Свердловской области, в которых обновлено содержание и методы обучения предметной области «Технология» и других предметных областей</a:t>
            </a:r>
          </a:p>
        </p:txBody>
      </p:sp>
      <p:sp>
        <p:nvSpPr>
          <p:cNvPr id="38" name="Блок-схема: альтернативный процесс 37"/>
          <p:cNvSpPr/>
          <p:nvPr/>
        </p:nvSpPr>
        <p:spPr>
          <a:xfrm>
            <a:off x="321275" y="4362318"/>
            <a:ext cx="5165125" cy="1614616"/>
          </a:xfrm>
          <a:prstGeom prst="flowChartAlternateProcess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Созданы новые места в общеобразовательных организациях Свердловской области, расположенных в сельской местности и поселках городского типа</a:t>
            </a:r>
          </a:p>
        </p:txBody>
      </p:sp>
      <p:sp>
        <p:nvSpPr>
          <p:cNvPr id="41" name="Блок-схема: альтернативный процесс 40"/>
          <p:cNvSpPr/>
          <p:nvPr/>
        </p:nvSpPr>
        <p:spPr>
          <a:xfrm>
            <a:off x="6161674" y="4362318"/>
            <a:ext cx="5165125" cy="1614616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Число созданных новых мест в общеобразовательных организациях, расположенных в сельской местности и поселках городского типа - </a:t>
            </a:r>
            <a:r>
              <a:rPr lang="ru-RU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745024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Куб 26">
            <a:extLst>
              <a:ext uri="{FF2B5EF4-FFF2-40B4-BE49-F238E27FC236}">
                <a16:creationId xmlns:a16="http://schemas.microsoft.com/office/drawing/2014/main" xmlns="" id="{AF5505D2-DF37-4195-819F-08023A59162E}"/>
              </a:ext>
            </a:extLst>
          </p:cNvPr>
          <p:cNvSpPr/>
          <p:nvPr/>
        </p:nvSpPr>
        <p:spPr>
          <a:xfrm>
            <a:off x="5964150" y="4802798"/>
            <a:ext cx="3284391" cy="1790080"/>
          </a:xfrm>
          <a:prstGeom prst="cube">
            <a:avLst>
              <a:gd name="adj" fmla="val 768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Куб 25">
            <a:extLst>
              <a:ext uri="{FF2B5EF4-FFF2-40B4-BE49-F238E27FC236}">
                <a16:creationId xmlns:a16="http://schemas.microsoft.com/office/drawing/2014/main" xmlns="" id="{54974FAC-1DA5-4323-800E-8AAF1781FA98}"/>
              </a:ext>
            </a:extLst>
          </p:cNvPr>
          <p:cNvSpPr/>
          <p:nvPr/>
        </p:nvSpPr>
        <p:spPr>
          <a:xfrm>
            <a:off x="5964150" y="2842243"/>
            <a:ext cx="3284391" cy="1790080"/>
          </a:xfrm>
          <a:prstGeom prst="cube">
            <a:avLst>
              <a:gd name="adj" fmla="val 768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Куб 6">
            <a:extLst>
              <a:ext uri="{FF2B5EF4-FFF2-40B4-BE49-F238E27FC236}">
                <a16:creationId xmlns:a16="http://schemas.microsoft.com/office/drawing/2014/main" xmlns="" id="{7558565F-D878-4C5A-B383-DEEF78979B4C}"/>
              </a:ext>
            </a:extLst>
          </p:cNvPr>
          <p:cNvSpPr/>
          <p:nvPr/>
        </p:nvSpPr>
        <p:spPr>
          <a:xfrm>
            <a:off x="5994985" y="852662"/>
            <a:ext cx="3253556" cy="1790080"/>
          </a:xfrm>
          <a:prstGeom prst="cube">
            <a:avLst>
              <a:gd name="adj" fmla="val 768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4" descr="https://itsmycity.ru/static/uploads/338b0976276c0acf48c01cdfe35a77067acedcdf.jpg">
            <a:extLst>
              <a:ext uri="{FF2B5EF4-FFF2-40B4-BE49-F238E27FC236}">
                <a16:creationId xmlns:a16="http://schemas.microsoft.com/office/drawing/2014/main" xmlns="" id="{397D8D57-EE21-4199-8928-D5204693C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" t="10481" r="55527" b="15495"/>
          <a:stretch/>
        </p:blipFill>
        <p:spPr bwMode="auto">
          <a:xfrm>
            <a:off x="6643514" y="1225928"/>
            <a:ext cx="1858651" cy="139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: багетная рамка 2">
            <a:extLst>
              <a:ext uri="{FF2B5EF4-FFF2-40B4-BE49-F238E27FC236}">
                <a16:creationId xmlns:a16="http://schemas.microsoft.com/office/drawing/2014/main" xmlns="" id="{74ADD5E1-46A0-4636-92FF-E7672F74597A}"/>
              </a:ext>
            </a:extLst>
          </p:cNvPr>
          <p:cNvSpPr/>
          <p:nvPr/>
        </p:nvSpPr>
        <p:spPr>
          <a:xfrm>
            <a:off x="1778715" y="2004664"/>
            <a:ext cx="3626667" cy="2925494"/>
          </a:xfrm>
          <a:prstGeom prst="bevel">
            <a:avLst>
              <a:gd name="adj" fmla="val 6670"/>
            </a:avLst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C1565984-EA11-448B-A645-9F582CDDEE16}"/>
              </a:ext>
            </a:extLst>
          </p:cNvPr>
          <p:cNvSpPr/>
          <p:nvPr/>
        </p:nvSpPr>
        <p:spPr>
          <a:xfrm>
            <a:off x="6119130" y="946152"/>
            <a:ext cx="34484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Модель «Стандарт»</a:t>
            </a:r>
          </a:p>
        </p:txBody>
      </p:sp>
      <p:pic>
        <p:nvPicPr>
          <p:cNvPr id="15" name="Picture 14" descr="https://institute-24.ru/upload/iblock/efc/efc0d4a7566a00dc2a7ca6386cb0f358.jpg">
            <a:extLst>
              <a:ext uri="{FF2B5EF4-FFF2-40B4-BE49-F238E27FC236}">
                <a16:creationId xmlns:a16="http://schemas.microsoft.com/office/drawing/2014/main" xmlns="" id="{BE4BE432-E37B-4B73-8686-57573CD82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358" y="3467411"/>
            <a:ext cx="1504343" cy="93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4AB59C6E-4C0A-4E03-822F-0F1104827650}"/>
              </a:ext>
            </a:extLst>
          </p:cNvPr>
          <p:cNvSpPr/>
          <p:nvPr/>
        </p:nvSpPr>
        <p:spPr>
          <a:xfrm>
            <a:off x="5964150" y="3173475"/>
            <a:ext cx="36266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Модель «Мини РЖД»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8D23E918-1962-429A-9B2D-14FB5F715BB6}"/>
              </a:ext>
            </a:extLst>
          </p:cNvPr>
          <p:cNvSpPr/>
          <p:nvPr/>
        </p:nvSpPr>
        <p:spPr>
          <a:xfrm>
            <a:off x="6229619" y="4926259"/>
            <a:ext cx="26864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Модель «Мини»</a:t>
            </a:r>
          </a:p>
        </p:txBody>
      </p:sp>
      <p:pic>
        <p:nvPicPr>
          <p:cNvPr id="18" name="Picture 2" descr="http://mamm-mdf.ru/contests/ChTPZ.png">
            <a:extLst>
              <a:ext uri="{FF2B5EF4-FFF2-40B4-BE49-F238E27FC236}">
                <a16:creationId xmlns:a16="http://schemas.microsoft.com/office/drawing/2014/main" xmlns="" id="{1E30F045-7A83-4DD3-8945-601AE473C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524" y="5336443"/>
            <a:ext cx="750010" cy="121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obltv.ru/upload/resize_cache/iblock/578/690_6900_1/kvantorium.jpg">
            <a:extLst>
              <a:ext uri="{FF2B5EF4-FFF2-40B4-BE49-F238E27FC236}">
                <a16:creationId xmlns:a16="http://schemas.microsoft.com/office/drawing/2014/main" xmlns="" id="{8BFA1CF4-92F9-4F65-B293-063CB6B8C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7" t="66272" r="14528" b="11313"/>
          <a:stretch/>
        </p:blipFill>
        <p:spPr bwMode="auto">
          <a:xfrm>
            <a:off x="2058143" y="4050779"/>
            <a:ext cx="3148579" cy="557253"/>
          </a:xfrm>
          <a:prstGeom prst="round2DiagRect">
            <a:avLst>
              <a:gd name="adj1" fmla="val 17074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pbs.twimg.com/profile_images/826498213276442624/WAJFYwcF.jpg">
            <a:extLst>
              <a:ext uri="{FF2B5EF4-FFF2-40B4-BE49-F238E27FC236}">
                <a16:creationId xmlns:a16="http://schemas.microsoft.com/office/drawing/2014/main" xmlns="" id="{1B32B228-BA4B-4FA2-8CF9-F8239BCB8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727" y="2275065"/>
            <a:ext cx="1647257" cy="1647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Соединитель: изогнутый 19">
            <a:extLst>
              <a:ext uri="{FF2B5EF4-FFF2-40B4-BE49-F238E27FC236}">
                <a16:creationId xmlns:a16="http://schemas.microsoft.com/office/drawing/2014/main" xmlns="" id="{7EF7C183-3821-4BAB-AE11-C814E67DC0D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514197" y="472106"/>
            <a:ext cx="573901" cy="2326005"/>
          </a:xfrm>
          <a:prstGeom prst="curvedConnector2">
            <a:avLst/>
          </a:prstGeom>
          <a:ln w="76200"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оединитель: изогнутый 30">
            <a:extLst>
              <a:ext uri="{FF2B5EF4-FFF2-40B4-BE49-F238E27FC236}">
                <a16:creationId xmlns:a16="http://schemas.microsoft.com/office/drawing/2014/main" xmlns="" id="{73054814-B1A8-4C9D-88AD-FAB216887EC6}"/>
              </a:ext>
            </a:extLst>
          </p:cNvPr>
          <p:cNvCxnSpPr>
            <a:cxnSpLocks/>
          </p:cNvCxnSpPr>
          <p:nvPr/>
        </p:nvCxnSpPr>
        <p:spPr>
          <a:xfrm>
            <a:off x="5256348" y="3384805"/>
            <a:ext cx="661706" cy="548349"/>
          </a:xfrm>
          <a:prstGeom prst="curvedConnector3">
            <a:avLst>
              <a:gd name="adj1" fmla="val 68737"/>
            </a:avLst>
          </a:prstGeom>
          <a:ln w="76200"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Соединитель: изогнутый 33">
            <a:extLst>
              <a:ext uri="{FF2B5EF4-FFF2-40B4-BE49-F238E27FC236}">
                <a16:creationId xmlns:a16="http://schemas.microsoft.com/office/drawing/2014/main" xmlns="" id="{20FB6C66-158B-4F2F-A29A-5C9D962EA03C}"/>
              </a:ext>
            </a:extLst>
          </p:cNvPr>
          <p:cNvCxnSpPr>
            <a:cxnSpLocks/>
          </p:cNvCxnSpPr>
          <p:nvPr/>
        </p:nvCxnSpPr>
        <p:spPr>
          <a:xfrm rot="16200000" flipH="1">
            <a:off x="4206681" y="4279015"/>
            <a:ext cx="1142837" cy="2279909"/>
          </a:xfrm>
          <a:prstGeom prst="curvedConnector2">
            <a:avLst/>
          </a:prstGeom>
          <a:ln w="76200"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4" descr="http://www.goldenkorona.ru/pic/sverdlovskaya_oblast'_met_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57" y="149241"/>
            <a:ext cx="1373086" cy="97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3A31C46E-BEF1-48B5-8B3E-3DB8EA2B17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3896" y1="83301" x2="87593" y2="84466"/>
                        <a14:foregroundMark x1="9181" y1="83301" x2="92308" y2="82136"/>
                        <a14:foregroundMark x1="12159" y1="88155" x2="92308" y2="89320"/>
                        <a14:foregroundMark x1="19851" y1="80971" x2="33747" y2="88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88869" y="136282"/>
            <a:ext cx="1006819" cy="128751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92328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goldenkorona.ru/pic/sverdlovskaya_oblast'_met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57" y="149241"/>
            <a:ext cx="1373086" cy="97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A31C46E-BEF1-48B5-8B3E-3DB8EA2B1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896" y1="83301" x2="87593" y2="84466"/>
                        <a14:foregroundMark x1="9181" y1="83301" x2="92308" y2="82136"/>
                        <a14:foregroundMark x1="12159" y1="88155" x2="92308" y2="89320"/>
                        <a14:foregroundMark x1="19851" y1="80971" x2="33747" y2="88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88869" y="122835"/>
            <a:ext cx="1006819" cy="1287518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302069" y="288649"/>
            <a:ext cx="7978753" cy="83441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РЕГИОНАЛЬНАЯ СОСТАВЛЯЮЩАЯ </a:t>
            </a:r>
            <a:br>
              <a:rPr lang="ru-RU" sz="2800" b="1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ФЕДЕРАЛЬНОГО ПРОЕКТА</a:t>
            </a:r>
            <a:br>
              <a:rPr lang="ru-RU" sz="2800" b="1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«УСПЕХ КАЖДОГО РЕБЕНКА»</a:t>
            </a:r>
            <a:endParaRPr lang="ru-RU" sz="2800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71600" y="1585079"/>
            <a:ext cx="33253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РЕЗУЛЬТАТ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664147" y="1585079"/>
            <a:ext cx="41601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ПОКАЗАТЕЛИ</a:t>
            </a:r>
          </a:p>
        </p:txBody>
      </p:sp>
      <p:sp>
        <p:nvSpPr>
          <p:cNvPr id="36" name="Блок-схема: альтернативный процесс 35"/>
          <p:cNvSpPr/>
          <p:nvPr/>
        </p:nvSpPr>
        <p:spPr>
          <a:xfrm>
            <a:off x="445052" y="2508410"/>
            <a:ext cx="5247503" cy="3220995"/>
          </a:xfrm>
          <a:prstGeom prst="flowChartAlternateProcess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 к концу 2024 года в каждом муниципальном </a:t>
            </a:r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образовании 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условий для самореализации и профессиональной ориентации детей и подростков, развития их способностей и талантов через обеспечение охвата не менее 80 % детей Свердловской области в возрасте </a:t>
            </a:r>
            <a:endParaRPr lang="ru-RU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до 18 лет качественными дополнительными общеобразовательными программами</a:t>
            </a:r>
          </a:p>
        </p:txBody>
      </p:sp>
      <p:sp>
        <p:nvSpPr>
          <p:cNvPr id="37" name="Блок-схема: альтернативный процесс 36"/>
          <p:cNvSpPr/>
          <p:nvPr/>
        </p:nvSpPr>
        <p:spPr>
          <a:xfrm>
            <a:off x="6219548" y="2508409"/>
            <a:ext cx="5165125" cy="1301579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80 %</a:t>
            </a:r>
            <a:r>
              <a:rPr lang="ru-RU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детей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возрасте от 5 до 18 лет, охваченных дополнительным образованием</a:t>
            </a:r>
          </a:p>
        </p:txBody>
      </p:sp>
      <p:sp>
        <p:nvSpPr>
          <p:cNvPr id="41" name="Блок-схема: альтернативный процесс 40"/>
          <p:cNvSpPr/>
          <p:nvPr/>
        </p:nvSpPr>
        <p:spPr>
          <a:xfrm>
            <a:off x="6219548" y="3971010"/>
            <a:ext cx="5165125" cy="2335044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14 600 </a:t>
            </a:r>
            <a:r>
              <a:rPr lang="ru-RU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детей, охваченных деятельностью детских технопарков «Кванториум» (мобильных технопарков «Кванториум») и других проектов, направленных на обеспечение доступности дополнительных общеобразовательных программ естественнонаучной и технической направленностей</a:t>
            </a:r>
          </a:p>
        </p:txBody>
      </p:sp>
    </p:spTree>
    <p:extLst>
      <p:ext uri="{BB962C8B-B14F-4D97-AF65-F5344CB8AC3E}">
        <p14:creationId xmlns:p14="http://schemas.microsoft.com/office/powerpoint/2010/main" val="307530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goldenkorona.ru/pic/sverdlovskaya_oblast'_met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57" y="149241"/>
            <a:ext cx="1373086" cy="97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A31C46E-BEF1-48B5-8B3E-3DB8EA2B1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896" y1="83301" x2="87593" y2="84466"/>
                        <a14:foregroundMark x1="9181" y1="83301" x2="92308" y2="82136"/>
                        <a14:foregroundMark x1="12159" y1="88155" x2="92308" y2="89320"/>
                        <a14:foregroundMark x1="19851" y1="80971" x2="33747" y2="88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88869" y="122835"/>
            <a:ext cx="1006819" cy="1287518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302069" y="288649"/>
            <a:ext cx="7978753" cy="83441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РЕГИОНАЛЬНАЯ СОСТАВЛЯЮЩАЯ </a:t>
            </a:r>
            <a:br>
              <a:rPr lang="ru-RU" sz="2800" b="1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ФЕДЕРАЛЬНОГО ПРОЕКТА</a:t>
            </a:r>
            <a:br>
              <a:rPr lang="ru-RU" sz="2800" b="1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«СОЦИАЛЬНАЯ АКТИВНОСТЬ»</a:t>
            </a:r>
            <a:endParaRPr lang="ru-RU" sz="2800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41170" y="1357515"/>
            <a:ext cx="33253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РЕЗУЛЬТАТ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664148" y="1325428"/>
            <a:ext cx="41601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ПОКАЗАТЕЛИ</a:t>
            </a:r>
          </a:p>
        </p:txBody>
      </p:sp>
      <p:sp>
        <p:nvSpPr>
          <p:cNvPr id="36" name="Блок-схема: альтернативный процесс 35"/>
          <p:cNvSpPr/>
          <p:nvPr/>
        </p:nvSpPr>
        <p:spPr>
          <a:xfrm>
            <a:off x="243637" y="2997641"/>
            <a:ext cx="5477642" cy="2073330"/>
          </a:xfrm>
          <a:prstGeom prst="flowChartAlternateProcess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Созданы условия для развития наставничества, поддержки общественных инициатив и проектов, в том числе в сфере добровольчества (</a:t>
            </a:r>
            <a:r>
              <a:rPr lang="ru-RU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волонтерства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на территории Свердловской области к 2024 году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6161674" y="2274956"/>
            <a:ext cx="5633247" cy="1445371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Численность обучающихся, вовлеченных                   в деятельность общественных объединений          на базе образовательных организаций общего образования, среднего и высшего профессионального образования составит </a:t>
            </a:r>
            <a:r>
              <a:rPr lang="ru-RU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55%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6161674" y="3849601"/>
            <a:ext cx="5633247" cy="718375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Доля граждан, вовлеченных                                           в добровольческую деятельность 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20%</a:t>
            </a:r>
            <a:endParaRPr lang="ru-RU" sz="20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6161674" y="4714204"/>
            <a:ext cx="5633247" cy="1073790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Доля молодежи, задействованной                                в мероприятиях по вовлечению в творческую деятельность, от общего числа молодежи                    в Свердловской области  составит 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45%</a:t>
            </a:r>
            <a:endParaRPr lang="ru-RU" sz="20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6161674" y="5917269"/>
            <a:ext cx="5633247" cy="940731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Доля студентов, вовлеченных в клубное студенческое движение, </a:t>
            </a:r>
            <a:endParaRPr lang="ru-RU" sz="17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7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</a:t>
            </a:r>
            <a:r>
              <a:rPr lang="ru-RU" sz="17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общего числа студентов - 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70%</a:t>
            </a:r>
            <a:endParaRPr lang="ru-RU" sz="20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823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goldenkorona.ru/pic/sverdlovskaya_oblast'_met_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57" y="149241"/>
            <a:ext cx="1373086" cy="97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A31C46E-BEF1-48B5-8B3E-3DB8EA2B17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3896" y1="83301" x2="87593" y2="84466"/>
                        <a14:foregroundMark x1="9181" y1="83301" x2="92308" y2="82136"/>
                        <a14:foregroundMark x1="12159" y1="88155" x2="92308" y2="89320"/>
                        <a14:foregroundMark x1="19851" y1="80971" x2="33747" y2="88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88869" y="122835"/>
            <a:ext cx="1006819" cy="1287518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302069" y="288649"/>
            <a:ext cx="7978753" cy="83441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РЕГИОНАЛЬНАЯ СОСТАВЛЯЮЩАЯ </a:t>
            </a:r>
            <a:br>
              <a:rPr lang="ru-RU" sz="2800" b="1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ФЕДЕРАЛЬНОГО ПРОЕКТА</a:t>
            </a:r>
            <a:br>
              <a:rPr lang="ru-RU" sz="2800" b="1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«МОЛОДЫЕ ПРОФЕССИОНАЛЫ»</a:t>
            </a:r>
            <a:endParaRPr lang="ru-RU" sz="2800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41170" y="1357515"/>
            <a:ext cx="33253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РЕЗУЛЬТАТ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664148" y="1325428"/>
            <a:ext cx="41601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ПОКАЗАТЕЛИ</a:t>
            </a:r>
          </a:p>
        </p:txBody>
      </p:sp>
      <p:sp>
        <p:nvSpPr>
          <p:cNvPr id="36" name="Блок-схема: альтернативный процесс 35"/>
          <p:cNvSpPr/>
          <p:nvPr/>
        </p:nvSpPr>
        <p:spPr>
          <a:xfrm>
            <a:off x="321275" y="2586681"/>
            <a:ext cx="5165125" cy="1775636"/>
          </a:xfrm>
          <a:prstGeom prst="flowChartAlternateProcess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Внедрены программы профессионального обучения по наиболее востребованным </a:t>
            </a:r>
            <a:endParaRPr lang="ru-RU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перспективным профессиям на уровне, соответствующем стандартам </a:t>
            </a:r>
            <a:r>
              <a:rPr lang="en-US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WorldSkills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endParaRPr lang="ru-RU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учетом продолжительности программ </a:t>
            </a:r>
            <a:endParaRPr lang="ru-RU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более 6 месяцев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7" name="Блок-схема: альтернативный процесс 36"/>
          <p:cNvSpPr/>
          <p:nvPr/>
        </p:nvSpPr>
        <p:spPr>
          <a:xfrm>
            <a:off x="6161674" y="2586681"/>
            <a:ext cx="5165125" cy="1775636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Доля организаций, осуществляющих образовательную деятельность по образовательным программам среднего профессионального образования, итоговая аттестация в которых проводится в форме демонстрационного экзамена – </a:t>
            </a:r>
            <a:r>
              <a:rPr lang="ru-RU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50%</a:t>
            </a:r>
          </a:p>
        </p:txBody>
      </p:sp>
      <p:sp>
        <p:nvSpPr>
          <p:cNvPr id="38" name="Блок-схема: альтернативный процесс 37"/>
          <p:cNvSpPr/>
          <p:nvPr/>
        </p:nvSpPr>
        <p:spPr>
          <a:xfrm>
            <a:off x="321275" y="4485887"/>
            <a:ext cx="5165125" cy="1881963"/>
          </a:xfrm>
          <a:prstGeom prst="flowChartAlternateProcess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 2024 году не менее 18% обучающихся организаций, осуществляющих образовательную деятельность по образовательным программам СПО, проходят аттестацию с использованием механизма демонстрационного экзамена</a:t>
            </a:r>
          </a:p>
        </p:txBody>
      </p:sp>
      <p:sp>
        <p:nvSpPr>
          <p:cNvPr id="41" name="Блок-схема: альтернативный процесс 40"/>
          <p:cNvSpPr/>
          <p:nvPr/>
        </p:nvSpPr>
        <p:spPr>
          <a:xfrm>
            <a:off x="6227577" y="4485886"/>
            <a:ext cx="5165125" cy="1881963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Доля обучающихся, завершающих обучение в организациях, осуществляющих образовательную деятельность </a:t>
            </a:r>
            <a:endParaRPr lang="ru-RU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</a:t>
            </a:r>
            <a:r>
              <a:rPr lang="ru-RU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образовательным программам СПО, прошедших аттестацию с использованием механизма демонстрационного </a:t>
            </a:r>
            <a:endParaRPr lang="ru-RU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экзамена </a:t>
            </a:r>
            <a:r>
              <a:rPr lang="ru-RU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ru-RU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25%</a:t>
            </a:r>
          </a:p>
        </p:txBody>
      </p:sp>
    </p:spTree>
    <p:extLst>
      <p:ext uri="{BB962C8B-B14F-4D97-AF65-F5344CB8AC3E}">
        <p14:creationId xmlns:p14="http://schemas.microsoft.com/office/powerpoint/2010/main" val="32236413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goldenkorona.ru/pic/sverdlovskaya_oblast'_met_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57" y="149241"/>
            <a:ext cx="1373086" cy="97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A31C46E-BEF1-48B5-8B3E-3DB8EA2B17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3896" y1="83301" x2="87593" y2="84466"/>
                        <a14:foregroundMark x1="9181" y1="83301" x2="92308" y2="82136"/>
                        <a14:foregroundMark x1="12159" y1="88155" x2="92308" y2="89320"/>
                        <a14:foregroundMark x1="19851" y1="80971" x2="33747" y2="88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88869" y="122835"/>
            <a:ext cx="1006819" cy="1287518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302069" y="288649"/>
            <a:ext cx="7978753" cy="83441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РЕГИОНАЛЬНАЯ СОСТАВЛЯЮЩАЯ </a:t>
            </a:r>
            <a:br>
              <a:rPr lang="ru-RU" sz="2800" b="1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ФЕДЕРАЛЬНОГО ПРОЕКТА</a:t>
            </a:r>
            <a:br>
              <a:rPr lang="ru-RU" sz="2800" b="1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«НОВЫЕ ВОЗМОЖНОСТИ ДЛЯ КАЖДОГО»</a:t>
            </a:r>
            <a:endParaRPr lang="ru-RU" sz="2800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41170" y="1357515"/>
            <a:ext cx="33253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РЕЗУЛЬТАТ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664148" y="1325428"/>
            <a:ext cx="41601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ПОКАЗАТЕЛИ</a:t>
            </a:r>
          </a:p>
        </p:txBody>
      </p:sp>
      <p:sp>
        <p:nvSpPr>
          <p:cNvPr id="36" name="Блок-схема: альтернативный процесс 35"/>
          <p:cNvSpPr/>
          <p:nvPr/>
        </p:nvSpPr>
        <p:spPr>
          <a:xfrm>
            <a:off x="321274" y="3146852"/>
            <a:ext cx="5165125" cy="2603157"/>
          </a:xfrm>
          <a:prstGeom prst="flowChartAlternateProcess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Формирование системы непрерывного обновления гражданами, проживающими и работающими на территории Свердловской области, своих профессиональных знаний и приобретения ими новых профессиональных навыков, включая овладение компетенциями в области цифровой экономики всеми желающими</a:t>
            </a:r>
          </a:p>
        </p:txBody>
      </p:sp>
      <p:sp>
        <p:nvSpPr>
          <p:cNvPr id="37" name="Блок-схема: альтернативный процесс 36"/>
          <p:cNvSpPr/>
          <p:nvPr/>
        </p:nvSpPr>
        <p:spPr>
          <a:xfrm>
            <a:off x="6161674" y="2586678"/>
            <a:ext cx="5165125" cy="3723503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Прошли обучение по программам непрерывного образования в  образовательных организациях высшего образования, СПО, дополнительного профессионального образования, расположенных на территории Свердловской области,  реализующих дополнительные образовательные программы и программы профессионального обучения </a:t>
            </a:r>
            <a:endParaRPr lang="ru-RU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</a:t>
            </a:r>
            <a:r>
              <a:rPr lang="ru-RU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достижением показателя к 2024 году </a:t>
            </a:r>
            <a:endParaRPr lang="ru-RU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</a:t>
            </a:r>
            <a:r>
              <a:rPr lang="ru-RU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менее </a:t>
            </a:r>
            <a:r>
              <a:rPr lang="ru-RU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37 тыс. </a:t>
            </a:r>
            <a:r>
              <a:rPr lang="ru-RU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человек</a:t>
            </a:r>
          </a:p>
        </p:txBody>
      </p:sp>
    </p:spTree>
    <p:extLst>
      <p:ext uri="{BB962C8B-B14F-4D97-AF65-F5344CB8AC3E}">
        <p14:creationId xmlns:p14="http://schemas.microsoft.com/office/powerpoint/2010/main" val="55337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Послание Президента Федеральному Собранию 20 февраля 2019 года 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E8E7999E-E785-4C86-84CC-671144A12CD7}"/>
              </a:ext>
            </a:extLst>
          </p:cNvPr>
          <p:cNvGrpSpPr/>
          <p:nvPr/>
        </p:nvGrpSpPr>
        <p:grpSpPr>
          <a:xfrm>
            <a:off x="218351" y="230832"/>
            <a:ext cx="1179412" cy="1179412"/>
            <a:chOff x="97311" y="1013706"/>
            <a:chExt cx="531340" cy="531340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xmlns="" id="{3B531E4C-7318-4C6D-B46A-44A5EE21D0C3}"/>
                </a:ext>
              </a:extLst>
            </p:cNvPr>
            <p:cNvSpPr/>
            <p:nvPr/>
          </p:nvSpPr>
          <p:spPr>
            <a:xfrm>
              <a:off x="97311" y="1013706"/>
              <a:ext cx="531340" cy="5313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4" name="Picture 8" descr="https://img.icons8.com/dotty/2x/children.png">
              <a:extLst>
                <a:ext uri="{FF2B5EF4-FFF2-40B4-BE49-F238E27FC236}">
                  <a16:creationId xmlns:a16="http://schemas.microsoft.com/office/drawing/2014/main" xmlns="" id="{5D09877A-3D71-4DA6-ABCF-5DB5DAE0CC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017" y="1046337"/>
              <a:ext cx="456373" cy="4563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https://phototass4.cdnvideo.ru/width/1020_b9261fa1/tass/m2/uploads/i/20190220/49637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/>
          <a:stretch/>
        </p:blipFill>
        <p:spPr bwMode="auto">
          <a:xfrm>
            <a:off x="7429500" y="598189"/>
            <a:ext cx="4527439" cy="317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yt3.ggpht.com/a-/AAuE7mBzmDdQhnR5XNha_2hTnZQamKW-xqOmSXy0wQ=s900-mo-c-c0xffffffff-rj-k-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98" y="202458"/>
            <a:ext cx="1257628" cy="125762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E2824835-71E5-0944-B266-F9F1942DB94B}"/>
              </a:ext>
            </a:extLst>
          </p:cNvPr>
          <p:cNvSpPr/>
          <p:nvPr/>
        </p:nvSpPr>
        <p:spPr>
          <a:xfrm>
            <a:off x="328683" y="1578355"/>
            <a:ext cx="68867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«Национальные проекты построены вокруг человека, ради достижения нового качества жизни для всех поколений, которое может быть обеспечено только при динамичном развитии России».</a:t>
            </a:r>
            <a:endParaRPr lang="ru-RU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28683" y="4834092"/>
            <a:ext cx="106936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«Их результаты должны быть видны в каждом субъекте Федерации,                         в каждом муниципалитете. Здесь, «на земле», реализуется основной массив конкретных задач».</a:t>
            </a:r>
            <a:endParaRPr lang="ru-RU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8683" y="3416588"/>
            <a:ext cx="68867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«Для людей важно, что реально сделано                              и как это улучшает их жизнь, жизнь их семей.                 И не когда-нибудь, а сейчас».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571074" y="3835671"/>
            <a:ext cx="44983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Президент Российской Федерации В.В. Путин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370351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goldenkorona.ru/pic/sverdlovskaya_oblast'_met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57" y="149241"/>
            <a:ext cx="1373086" cy="97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A31C46E-BEF1-48B5-8B3E-3DB8EA2B1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896" y1="83301" x2="87593" y2="84466"/>
                        <a14:foregroundMark x1="9181" y1="83301" x2="92308" y2="82136"/>
                        <a14:foregroundMark x1="12159" y1="88155" x2="92308" y2="89320"/>
                        <a14:foregroundMark x1="19851" y1="80971" x2="33747" y2="88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88869" y="122835"/>
            <a:ext cx="1006819" cy="1287518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302069" y="288649"/>
            <a:ext cx="7978753" cy="83441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РЕГИОНАЛЬНАЯ СОСТАВЛЯЮЩАЯ </a:t>
            </a:r>
            <a:br>
              <a:rPr lang="ru-RU" sz="2800" b="1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ФЕДЕРАЛЬНОГО ПРОЕКТА</a:t>
            </a:r>
            <a:br>
              <a:rPr lang="ru-RU" sz="2800" b="1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«ПОДДЕРЖКА СЕМЕЙ, ИМЕЮЩИХ ДЕТЕЙ»</a:t>
            </a:r>
            <a:endParaRPr lang="ru-RU" sz="2800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41170" y="1357515"/>
            <a:ext cx="33253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РЕЗУЛЬТАТ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664148" y="1325428"/>
            <a:ext cx="41601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ПОКАЗАТЕЛИ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321275" y="2586681"/>
            <a:ext cx="5165125" cy="1614616"/>
          </a:xfrm>
          <a:prstGeom prst="flowChartAlternateProcess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 к 2024 году региональной межведомственной системы для раннего развития детей в возрасте до трех лет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321275" y="4362317"/>
            <a:ext cx="5165125" cy="2305902"/>
          </a:xfrm>
          <a:prstGeom prst="flowChartAlternateProcess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Реализации программ психолого-педагогической, методической </a:t>
            </a:r>
            <a:endParaRPr lang="ru-RU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консультативной помощи, </a:t>
            </a:r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охватывающих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менее 75% родителей (законных представителей) детей, нуждающихся </a:t>
            </a:r>
            <a:endParaRPr lang="ru-RU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психолого-педагогическом сопровождении, в том числе детей раннего возраста</a:t>
            </a: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6161674" y="2314831"/>
            <a:ext cx="5165125" cy="2397211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200 000 </a:t>
            </a:r>
            <a:r>
              <a:rPr lang="ru-RU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услуг психолого- педагогической, методической и консультативной помощи родителям (законным представителям) детей, а также гражданам, желающим принять на воспитание в свои семьи детей, оставшихся без попечения родителей, в том числе с привлечением некоммерческих организаций</a:t>
            </a: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6161674" y="4898799"/>
            <a:ext cx="5165125" cy="1614616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85%</a:t>
            </a:r>
            <a:r>
              <a:rPr lang="ru-RU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граждан, положительно оценивших качество услуг психолого-педагогической, методической и консультативной помощи, </a:t>
            </a:r>
            <a:endParaRPr lang="ru-RU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</a:t>
            </a:r>
            <a:r>
              <a:rPr lang="ru-RU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общего числа обратившихся за получением услуги</a:t>
            </a:r>
          </a:p>
        </p:txBody>
      </p:sp>
    </p:spTree>
    <p:extLst>
      <p:ext uri="{BB962C8B-B14F-4D97-AF65-F5344CB8AC3E}">
        <p14:creationId xmlns:p14="http://schemas.microsoft.com/office/powerpoint/2010/main" val="3870214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олилиния 31"/>
          <p:cNvSpPr/>
          <p:nvPr/>
        </p:nvSpPr>
        <p:spPr>
          <a:xfrm>
            <a:off x="7739462" y="3708558"/>
            <a:ext cx="4454976" cy="2854960"/>
          </a:xfrm>
          <a:custGeom>
            <a:avLst/>
            <a:gdLst>
              <a:gd name="connsiteX0" fmla="*/ 518160 w 4454976"/>
              <a:gd name="connsiteY0" fmla="*/ 132080 h 2854960"/>
              <a:gd name="connsiteX1" fmla="*/ 518160 w 4454976"/>
              <a:gd name="connsiteY1" fmla="*/ 132080 h 2854960"/>
              <a:gd name="connsiteX2" fmla="*/ 447040 w 4454976"/>
              <a:gd name="connsiteY2" fmla="*/ 274320 h 2854960"/>
              <a:gd name="connsiteX3" fmla="*/ 426720 w 4454976"/>
              <a:gd name="connsiteY3" fmla="*/ 314960 h 2854960"/>
              <a:gd name="connsiteX4" fmla="*/ 416560 w 4454976"/>
              <a:gd name="connsiteY4" fmla="*/ 457200 h 2854960"/>
              <a:gd name="connsiteX5" fmla="*/ 396240 w 4454976"/>
              <a:gd name="connsiteY5" fmla="*/ 487680 h 2854960"/>
              <a:gd name="connsiteX6" fmla="*/ 375920 w 4454976"/>
              <a:gd name="connsiteY6" fmla="*/ 528320 h 2854960"/>
              <a:gd name="connsiteX7" fmla="*/ 355600 w 4454976"/>
              <a:gd name="connsiteY7" fmla="*/ 629920 h 2854960"/>
              <a:gd name="connsiteX8" fmla="*/ 325120 w 4454976"/>
              <a:gd name="connsiteY8" fmla="*/ 731520 h 2854960"/>
              <a:gd name="connsiteX9" fmla="*/ 314960 w 4454976"/>
              <a:gd name="connsiteY9" fmla="*/ 812800 h 2854960"/>
              <a:gd name="connsiteX10" fmla="*/ 304800 w 4454976"/>
              <a:gd name="connsiteY10" fmla="*/ 863600 h 2854960"/>
              <a:gd name="connsiteX11" fmla="*/ 284480 w 4454976"/>
              <a:gd name="connsiteY11" fmla="*/ 1016000 h 2854960"/>
              <a:gd name="connsiteX12" fmla="*/ 274320 w 4454976"/>
              <a:gd name="connsiteY12" fmla="*/ 1076960 h 2854960"/>
              <a:gd name="connsiteX13" fmla="*/ 254000 w 4454976"/>
              <a:gd name="connsiteY13" fmla="*/ 1107440 h 2854960"/>
              <a:gd name="connsiteX14" fmla="*/ 243840 w 4454976"/>
              <a:gd name="connsiteY14" fmla="*/ 1148080 h 2854960"/>
              <a:gd name="connsiteX15" fmla="*/ 233680 w 4454976"/>
              <a:gd name="connsiteY15" fmla="*/ 1198880 h 2854960"/>
              <a:gd name="connsiteX16" fmla="*/ 203200 w 4454976"/>
              <a:gd name="connsiteY16" fmla="*/ 1270000 h 2854960"/>
              <a:gd name="connsiteX17" fmla="*/ 172720 w 4454976"/>
              <a:gd name="connsiteY17" fmla="*/ 1300480 h 2854960"/>
              <a:gd name="connsiteX18" fmla="*/ 162560 w 4454976"/>
              <a:gd name="connsiteY18" fmla="*/ 1341120 h 2854960"/>
              <a:gd name="connsiteX19" fmla="*/ 142240 w 4454976"/>
              <a:gd name="connsiteY19" fmla="*/ 1381760 h 2854960"/>
              <a:gd name="connsiteX20" fmla="*/ 111760 w 4454976"/>
              <a:gd name="connsiteY20" fmla="*/ 1483360 h 2854960"/>
              <a:gd name="connsiteX21" fmla="*/ 81280 w 4454976"/>
              <a:gd name="connsiteY21" fmla="*/ 1645920 h 2854960"/>
              <a:gd name="connsiteX22" fmla="*/ 40640 w 4454976"/>
              <a:gd name="connsiteY22" fmla="*/ 1818640 h 2854960"/>
              <a:gd name="connsiteX23" fmla="*/ 30480 w 4454976"/>
              <a:gd name="connsiteY23" fmla="*/ 1960880 h 2854960"/>
              <a:gd name="connsiteX24" fmla="*/ 20320 w 4454976"/>
              <a:gd name="connsiteY24" fmla="*/ 2032000 h 2854960"/>
              <a:gd name="connsiteX25" fmla="*/ 0 w 4454976"/>
              <a:gd name="connsiteY25" fmla="*/ 2265680 h 2854960"/>
              <a:gd name="connsiteX26" fmla="*/ 40640 w 4454976"/>
              <a:gd name="connsiteY26" fmla="*/ 2397760 h 2854960"/>
              <a:gd name="connsiteX27" fmla="*/ 50800 w 4454976"/>
              <a:gd name="connsiteY27" fmla="*/ 2428240 h 2854960"/>
              <a:gd name="connsiteX28" fmla="*/ 91440 w 4454976"/>
              <a:gd name="connsiteY28" fmla="*/ 2489200 h 2854960"/>
              <a:gd name="connsiteX29" fmla="*/ 101600 w 4454976"/>
              <a:gd name="connsiteY29" fmla="*/ 2519680 h 2854960"/>
              <a:gd name="connsiteX30" fmla="*/ 172720 w 4454976"/>
              <a:gd name="connsiteY30" fmla="*/ 2621280 h 2854960"/>
              <a:gd name="connsiteX31" fmla="*/ 203200 w 4454976"/>
              <a:gd name="connsiteY31" fmla="*/ 2651760 h 2854960"/>
              <a:gd name="connsiteX32" fmla="*/ 223520 w 4454976"/>
              <a:gd name="connsiteY32" fmla="*/ 2712720 h 2854960"/>
              <a:gd name="connsiteX33" fmla="*/ 284480 w 4454976"/>
              <a:gd name="connsiteY33" fmla="*/ 2753360 h 2854960"/>
              <a:gd name="connsiteX34" fmla="*/ 335280 w 4454976"/>
              <a:gd name="connsiteY34" fmla="*/ 2794000 h 2854960"/>
              <a:gd name="connsiteX35" fmla="*/ 457200 w 4454976"/>
              <a:gd name="connsiteY35" fmla="*/ 2844800 h 2854960"/>
              <a:gd name="connsiteX36" fmla="*/ 579120 w 4454976"/>
              <a:gd name="connsiteY36" fmla="*/ 2854960 h 2854960"/>
              <a:gd name="connsiteX37" fmla="*/ 1005840 w 4454976"/>
              <a:gd name="connsiteY37" fmla="*/ 2844800 h 2854960"/>
              <a:gd name="connsiteX38" fmla="*/ 1066800 w 4454976"/>
              <a:gd name="connsiteY38" fmla="*/ 2834640 h 2854960"/>
              <a:gd name="connsiteX39" fmla="*/ 1168400 w 4454976"/>
              <a:gd name="connsiteY39" fmla="*/ 2824480 h 2854960"/>
              <a:gd name="connsiteX40" fmla="*/ 1219200 w 4454976"/>
              <a:gd name="connsiteY40" fmla="*/ 2814320 h 2854960"/>
              <a:gd name="connsiteX41" fmla="*/ 1249680 w 4454976"/>
              <a:gd name="connsiteY41" fmla="*/ 2804160 h 2854960"/>
              <a:gd name="connsiteX42" fmla="*/ 1402080 w 4454976"/>
              <a:gd name="connsiteY42" fmla="*/ 2794000 h 2854960"/>
              <a:gd name="connsiteX43" fmla="*/ 2306320 w 4454976"/>
              <a:gd name="connsiteY43" fmla="*/ 2804160 h 2854960"/>
              <a:gd name="connsiteX44" fmla="*/ 3830320 w 4454976"/>
              <a:gd name="connsiteY44" fmla="*/ 2794000 h 2854960"/>
              <a:gd name="connsiteX45" fmla="*/ 3921760 w 4454976"/>
              <a:gd name="connsiteY45" fmla="*/ 2763520 h 2854960"/>
              <a:gd name="connsiteX46" fmla="*/ 3972560 w 4454976"/>
              <a:gd name="connsiteY46" fmla="*/ 2753360 h 2854960"/>
              <a:gd name="connsiteX47" fmla="*/ 4053840 w 4454976"/>
              <a:gd name="connsiteY47" fmla="*/ 2722880 h 2854960"/>
              <a:gd name="connsiteX48" fmla="*/ 4094480 w 4454976"/>
              <a:gd name="connsiteY48" fmla="*/ 2702560 h 2854960"/>
              <a:gd name="connsiteX49" fmla="*/ 4145280 w 4454976"/>
              <a:gd name="connsiteY49" fmla="*/ 2682240 h 2854960"/>
              <a:gd name="connsiteX50" fmla="*/ 4206240 w 4454976"/>
              <a:gd name="connsiteY50" fmla="*/ 2651760 h 2854960"/>
              <a:gd name="connsiteX51" fmla="*/ 4236720 w 4454976"/>
              <a:gd name="connsiteY51" fmla="*/ 2621280 h 2854960"/>
              <a:gd name="connsiteX52" fmla="*/ 4267200 w 4454976"/>
              <a:gd name="connsiteY52" fmla="*/ 2560320 h 2854960"/>
              <a:gd name="connsiteX53" fmla="*/ 4297680 w 4454976"/>
              <a:gd name="connsiteY53" fmla="*/ 2489200 h 2854960"/>
              <a:gd name="connsiteX54" fmla="*/ 4307840 w 4454976"/>
              <a:gd name="connsiteY54" fmla="*/ 2123440 h 2854960"/>
              <a:gd name="connsiteX55" fmla="*/ 4328160 w 4454976"/>
              <a:gd name="connsiteY55" fmla="*/ 2042160 h 2854960"/>
              <a:gd name="connsiteX56" fmla="*/ 4338320 w 4454976"/>
              <a:gd name="connsiteY56" fmla="*/ 1981200 h 2854960"/>
              <a:gd name="connsiteX57" fmla="*/ 4368800 w 4454976"/>
              <a:gd name="connsiteY57" fmla="*/ 1940560 h 2854960"/>
              <a:gd name="connsiteX58" fmla="*/ 4399280 w 4454976"/>
              <a:gd name="connsiteY58" fmla="*/ 1869440 h 2854960"/>
              <a:gd name="connsiteX59" fmla="*/ 4429760 w 4454976"/>
              <a:gd name="connsiteY59" fmla="*/ 1838960 h 2854960"/>
              <a:gd name="connsiteX60" fmla="*/ 4450080 w 4454976"/>
              <a:gd name="connsiteY60" fmla="*/ 1107440 h 2854960"/>
              <a:gd name="connsiteX61" fmla="*/ 4429760 w 4454976"/>
              <a:gd name="connsiteY61" fmla="*/ 883920 h 2854960"/>
              <a:gd name="connsiteX62" fmla="*/ 4419600 w 4454976"/>
              <a:gd name="connsiteY62" fmla="*/ 792480 h 2854960"/>
              <a:gd name="connsiteX63" fmla="*/ 4399280 w 4454976"/>
              <a:gd name="connsiteY63" fmla="*/ 721360 h 2854960"/>
              <a:gd name="connsiteX64" fmla="*/ 4389120 w 4454976"/>
              <a:gd name="connsiteY64" fmla="*/ 609600 h 2854960"/>
              <a:gd name="connsiteX65" fmla="*/ 4368800 w 4454976"/>
              <a:gd name="connsiteY65" fmla="*/ 538480 h 2854960"/>
              <a:gd name="connsiteX66" fmla="*/ 4348480 w 4454976"/>
              <a:gd name="connsiteY66" fmla="*/ 447040 h 2854960"/>
              <a:gd name="connsiteX67" fmla="*/ 4338320 w 4454976"/>
              <a:gd name="connsiteY67" fmla="*/ 416560 h 2854960"/>
              <a:gd name="connsiteX68" fmla="*/ 4307840 w 4454976"/>
              <a:gd name="connsiteY68" fmla="*/ 406400 h 2854960"/>
              <a:gd name="connsiteX69" fmla="*/ 4267200 w 4454976"/>
              <a:gd name="connsiteY69" fmla="*/ 355600 h 2854960"/>
              <a:gd name="connsiteX70" fmla="*/ 4257040 w 4454976"/>
              <a:gd name="connsiteY70" fmla="*/ 325120 h 2854960"/>
              <a:gd name="connsiteX71" fmla="*/ 4155440 w 4454976"/>
              <a:gd name="connsiteY71" fmla="*/ 223520 h 2854960"/>
              <a:gd name="connsiteX72" fmla="*/ 4114800 w 4454976"/>
              <a:gd name="connsiteY72" fmla="*/ 182880 h 2854960"/>
              <a:gd name="connsiteX73" fmla="*/ 4064000 w 4454976"/>
              <a:gd name="connsiteY73" fmla="*/ 162560 h 2854960"/>
              <a:gd name="connsiteX74" fmla="*/ 3982720 w 4454976"/>
              <a:gd name="connsiteY74" fmla="*/ 111760 h 2854960"/>
              <a:gd name="connsiteX75" fmla="*/ 3921760 w 4454976"/>
              <a:gd name="connsiteY75" fmla="*/ 50800 h 2854960"/>
              <a:gd name="connsiteX76" fmla="*/ 3810000 w 4454976"/>
              <a:gd name="connsiteY76" fmla="*/ 0 h 2854960"/>
              <a:gd name="connsiteX77" fmla="*/ 2966720 w 4454976"/>
              <a:gd name="connsiteY77" fmla="*/ 10160 h 2854960"/>
              <a:gd name="connsiteX78" fmla="*/ 2875280 w 4454976"/>
              <a:gd name="connsiteY78" fmla="*/ 30480 h 2854960"/>
              <a:gd name="connsiteX79" fmla="*/ 2834640 w 4454976"/>
              <a:gd name="connsiteY79" fmla="*/ 50800 h 2854960"/>
              <a:gd name="connsiteX80" fmla="*/ 2763520 w 4454976"/>
              <a:gd name="connsiteY80" fmla="*/ 71120 h 2854960"/>
              <a:gd name="connsiteX81" fmla="*/ 2733040 w 4454976"/>
              <a:gd name="connsiteY81" fmla="*/ 91440 h 2854960"/>
              <a:gd name="connsiteX82" fmla="*/ 2661920 w 4454976"/>
              <a:gd name="connsiteY82" fmla="*/ 121920 h 2854960"/>
              <a:gd name="connsiteX83" fmla="*/ 2631440 w 4454976"/>
              <a:gd name="connsiteY83" fmla="*/ 142240 h 2854960"/>
              <a:gd name="connsiteX84" fmla="*/ 2600960 w 4454976"/>
              <a:gd name="connsiteY84" fmla="*/ 152400 h 2854960"/>
              <a:gd name="connsiteX85" fmla="*/ 2529840 w 4454976"/>
              <a:gd name="connsiteY85" fmla="*/ 193040 h 2854960"/>
              <a:gd name="connsiteX86" fmla="*/ 2428240 w 4454976"/>
              <a:gd name="connsiteY86" fmla="*/ 213360 h 2854960"/>
              <a:gd name="connsiteX87" fmla="*/ 2397760 w 4454976"/>
              <a:gd name="connsiteY87" fmla="*/ 233680 h 2854960"/>
              <a:gd name="connsiteX88" fmla="*/ 2346960 w 4454976"/>
              <a:gd name="connsiteY88" fmla="*/ 243840 h 2854960"/>
              <a:gd name="connsiteX89" fmla="*/ 2306320 w 4454976"/>
              <a:gd name="connsiteY89" fmla="*/ 254000 h 2854960"/>
              <a:gd name="connsiteX90" fmla="*/ 2052320 w 4454976"/>
              <a:gd name="connsiteY90" fmla="*/ 233680 h 2854960"/>
              <a:gd name="connsiteX91" fmla="*/ 1940560 w 4454976"/>
              <a:gd name="connsiteY91" fmla="*/ 193040 h 2854960"/>
              <a:gd name="connsiteX92" fmla="*/ 1910080 w 4454976"/>
              <a:gd name="connsiteY92" fmla="*/ 172720 h 2854960"/>
              <a:gd name="connsiteX93" fmla="*/ 1747520 w 4454976"/>
              <a:gd name="connsiteY93" fmla="*/ 142240 h 2854960"/>
              <a:gd name="connsiteX94" fmla="*/ 1534160 w 4454976"/>
              <a:gd name="connsiteY94" fmla="*/ 91440 h 2854960"/>
              <a:gd name="connsiteX95" fmla="*/ 1493520 w 4454976"/>
              <a:gd name="connsiteY95" fmla="*/ 81280 h 2854960"/>
              <a:gd name="connsiteX96" fmla="*/ 1452880 w 4454976"/>
              <a:gd name="connsiteY96" fmla="*/ 60960 h 2854960"/>
              <a:gd name="connsiteX97" fmla="*/ 1188720 w 4454976"/>
              <a:gd name="connsiteY97" fmla="*/ 20320 h 2854960"/>
              <a:gd name="connsiteX98" fmla="*/ 650240 w 4454976"/>
              <a:gd name="connsiteY98" fmla="*/ 30480 h 2854960"/>
              <a:gd name="connsiteX99" fmla="*/ 579120 w 4454976"/>
              <a:gd name="connsiteY99" fmla="*/ 71120 h 2854960"/>
              <a:gd name="connsiteX100" fmla="*/ 548640 w 4454976"/>
              <a:gd name="connsiteY100" fmla="*/ 91440 h 2854960"/>
              <a:gd name="connsiteX101" fmla="*/ 518160 w 4454976"/>
              <a:gd name="connsiteY101" fmla="*/ 132080 h 285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4454976" h="2854960">
                <a:moveTo>
                  <a:pt x="518160" y="132080"/>
                </a:moveTo>
                <a:lnTo>
                  <a:pt x="518160" y="132080"/>
                </a:lnTo>
                <a:lnTo>
                  <a:pt x="447040" y="274320"/>
                </a:lnTo>
                <a:lnTo>
                  <a:pt x="426720" y="314960"/>
                </a:lnTo>
                <a:cubicBezTo>
                  <a:pt x="423333" y="362373"/>
                  <a:pt x="424821" y="410389"/>
                  <a:pt x="416560" y="457200"/>
                </a:cubicBezTo>
                <a:cubicBezTo>
                  <a:pt x="414438" y="469225"/>
                  <a:pt x="402298" y="477078"/>
                  <a:pt x="396240" y="487680"/>
                </a:cubicBezTo>
                <a:cubicBezTo>
                  <a:pt x="388726" y="500830"/>
                  <a:pt x="382693" y="514773"/>
                  <a:pt x="375920" y="528320"/>
                </a:cubicBezTo>
                <a:cubicBezTo>
                  <a:pt x="369147" y="562187"/>
                  <a:pt x="363977" y="596414"/>
                  <a:pt x="355600" y="629920"/>
                </a:cubicBezTo>
                <a:cubicBezTo>
                  <a:pt x="342050" y="684121"/>
                  <a:pt x="333183" y="683143"/>
                  <a:pt x="325120" y="731520"/>
                </a:cubicBezTo>
                <a:cubicBezTo>
                  <a:pt x="320631" y="758453"/>
                  <a:pt x="319112" y="785813"/>
                  <a:pt x="314960" y="812800"/>
                </a:cubicBezTo>
                <a:cubicBezTo>
                  <a:pt x="312334" y="829868"/>
                  <a:pt x="307362" y="846522"/>
                  <a:pt x="304800" y="863600"/>
                </a:cubicBezTo>
                <a:cubicBezTo>
                  <a:pt x="297198" y="914283"/>
                  <a:pt x="291728" y="965266"/>
                  <a:pt x="284480" y="1016000"/>
                </a:cubicBezTo>
                <a:cubicBezTo>
                  <a:pt x="281567" y="1036393"/>
                  <a:pt x="280834" y="1057417"/>
                  <a:pt x="274320" y="1076960"/>
                </a:cubicBezTo>
                <a:cubicBezTo>
                  <a:pt x="270459" y="1088544"/>
                  <a:pt x="260773" y="1097280"/>
                  <a:pt x="254000" y="1107440"/>
                </a:cubicBezTo>
                <a:cubicBezTo>
                  <a:pt x="250613" y="1120987"/>
                  <a:pt x="246869" y="1134449"/>
                  <a:pt x="243840" y="1148080"/>
                </a:cubicBezTo>
                <a:cubicBezTo>
                  <a:pt x="240094" y="1164937"/>
                  <a:pt x="237868" y="1182127"/>
                  <a:pt x="233680" y="1198880"/>
                </a:cubicBezTo>
                <a:cubicBezTo>
                  <a:pt x="228578" y="1219289"/>
                  <a:pt x="214384" y="1254343"/>
                  <a:pt x="203200" y="1270000"/>
                </a:cubicBezTo>
                <a:cubicBezTo>
                  <a:pt x="194849" y="1281692"/>
                  <a:pt x="182880" y="1290320"/>
                  <a:pt x="172720" y="1300480"/>
                </a:cubicBezTo>
                <a:cubicBezTo>
                  <a:pt x="169333" y="1314027"/>
                  <a:pt x="167463" y="1328045"/>
                  <a:pt x="162560" y="1341120"/>
                </a:cubicBezTo>
                <a:cubicBezTo>
                  <a:pt x="157242" y="1355301"/>
                  <a:pt x="146592" y="1367253"/>
                  <a:pt x="142240" y="1381760"/>
                </a:cubicBezTo>
                <a:cubicBezTo>
                  <a:pt x="104290" y="1508259"/>
                  <a:pt x="159894" y="1387093"/>
                  <a:pt x="111760" y="1483360"/>
                </a:cubicBezTo>
                <a:cubicBezTo>
                  <a:pt x="101600" y="1537547"/>
                  <a:pt x="92832" y="1592013"/>
                  <a:pt x="81280" y="1645920"/>
                </a:cubicBezTo>
                <a:cubicBezTo>
                  <a:pt x="48556" y="1798632"/>
                  <a:pt x="66134" y="1742159"/>
                  <a:pt x="40640" y="1818640"/>
                </a:cubicBezTo>
                <a:cubicBezTo>
                  <a:pt x="37253" y="1866053"/>
                  <a:pt x="34987" y="1913560"/>
                  <a:pt x="30480" y="1960880"/>
                </a:cubicBezTo>
                <a:cubicBezTo>
                  <a:pt x="28210" y="1984719"/>
                  <a:pt x="22089" y="2008118"/>
                  <a:pt x="20320" y="2032000"/>
                </a:cubicBezTo>
                <a:cubicBezTo>
                  <a:pt x="3005" y="2265758"/>
                  <a:pt x="32651" y="2167726"/>
                  <a:pt x="0" y="2265680"/>
                </a:cubicBezTo>
                <a:cubicBezTo>
                  <a:pt x="26204" y="2357395"/>
                  <a:pt x="12523" y="2313410"/>
                  <a:pt x="40640" y="2397760"/>
                </a:cubicBezTo>
                <a:cubicBezTo>
                  <a:pt x="44027" y="2407920"/>
                  <a:pt x="44859" y="2419329"/>
                  <a:pt x="50800" y="2428240"/>
                </a:cubicBezTo>
                <a:cubicBezTo>
                  <a:pt x="64347" y="2448560"/>
                  <a:pt x="83717" y="2466032"/>
                  <a:pt x="91440" y="2489200"/>
                </a:cubicBezTo>
                <a:cubicBezTo>
                  <a:pt x="94827" y="2499360"/>
                  <a:pt x="96399" y="2510318"/>
                  <a:pt x="101600" y="2519680"/>
                </a:cubicBezTo>
                <a:cubicBezTo>
                  <a:pt x="110804" y="2536247"/>
                  <a:pt x="155897" y="2601653"/>
                  <a:pt x="172720" y="2621280"/>
                </a:cubicBezTo>
                <a:cubicBezTo>
                  <a:pt x="182071" y="2632189"/>
                  <a:pt x="193040" y="2641600"/>
                  <a:pt x="203200" y="2651760"/>
                </a:cubicBezTo>
                <a:cubicBezTo>
                  <a:pt x="209973" y="2672080"/>
                  <a:pt x="205698" y="2700839"/>
                  <a:pt x="223520" y="2712720"/>
                </a:cubicBezTo>
                <a:lnTo>
                  <a:pt x="284480" y="2753360"/>
                </a:lnTo>
                <a:cubicBezTo>
                  <a:pt x="315789" y="2800324"/>
                  <a:pt x="288788" y="2773337"/>
                  <a:pt x="335280" y="2794000"/>
                </a:cubicBezTo>
                <a:cubicBezTo>
                  <a:pt x="378911" y="2813391"/>
                  <a:pt x="409088" y="2836781"/>
                  <a:pt x="457200" y="2844800"/>
                </a:cubicBezTo>
                <a:cubicBezTo>
                  <a:pt x="497426" y="2851504"/>
                  <a:pt x="538480" y="2851573"/>
                  <a:pt x="579120" y="2854960"/>
                </a:cubicBezTo>
                <a:lnTo>
                  <a:pt x="1005840" y="2844800"/>
                </a:lnTo>
                <a:cubicBezTo>
                  <a:pt x="1026422" y="2843942"/>
                  <a:pt x="1046359" y="2837195"/>
                  <a:pt x="1066800" y="2834640"/>
                </a:cubicBezTo>
                <a:cubicBezTo>
                  <a:pt x="1100573" y="2830418"/>
                  <a:pt x="1134663" y="2828978"/>
                  <a:pt x="1168400" y="2824480"/>
                </a:cubicBezTo>
                <a:cubicBezTo>
                  <a:pt x="1185517" y="2822198"/>
                  <a:pt x="1202447" y="2818508"/>
                  <a:pt x="1219200" y="2814320"/>
                </a:cubicBezTo>
                <a:cubicBezTo>
                  <a:pt x="1229590" y="2811723"/>
                  <a:pt x="1239036" y="2805343"/>
                  <a:pt x="1249680" y="2804160"/>
                </a:cubicBezTo>
                <a:cubicBezTo>
                  <a:pt x="1300281" y="2798538"/>
                  <a:pt x="1351280" y="2797387"/>
                  <a:pt x="1402080" y="2794000"/>
                </a:cubicBezTo>
                <a:lnTo>
                  <a:pt x="2306320" y="2804160"/>
                </a:lnTo>
                <a:lnTo>
                  <a:pt x="3830320" y="2794000"/>
                </a:lnTo>
                <a:cubicBezTo>
                  <a:pt x="3862439" y="2793192"/>
                  <a:pt x="3890255" y="2769821"/>
                  <a:pt x="3921760" y="2763520"/>
                </a:cubicBezTo>
                <a:lnTo>
                  <a:pt x="3972560" y="2753360"/>
                </a:lnTo>
                <a:cubicBezTo>
                  <a:pt x="4085707" y="2696787"/>
                  <a:pt x="3943173" y="2764380"/>
                  <a:pt x="4053840" y="2722880"/>
                </a:cubicBezTo>
                <a:cubicBezTo>
                  <a:pt x="4068021" y="2717562"/>
                  <a:pt x="4080640" y="2708711"/>
                  <a:pt x="4094480" y="2702560"/>
                </a:cubicBezTo>
                <a:cubicBezTo>
                  <a:pt x="4111146" y="2695153"/>
                  <a:pt x="4128968" y="2690396"/>
                  <a:pt x="4145280" y="2682240"/>
                </a:cubicBezTo>
                <a:cubicBezTo>
                  <a:pt x="4224062" y="2642849"/>
                  <a:pt x="4129628" y="2677297"/>
                  <a:pt x="4206240" y="2651760"/>
                </a:cubicBezTo>
                <a:cubicBezTo>
                  <a:pt x="4216400" y="2641600"/>
                  <a:pt x="4227522" y="2632318"/>
                  <a:pt x="4236720" y="2621280"/>
                </a:cubicBezTo>
                <a:cubicBezTo>
                  <a:pt x="4265433" y="2586824"/>
                  <a:pt x="4251027" y="2598056"/>
                  <a:pt x="4267200" y="2560320"/>
                </a:cubicBezTo>
                <a:cubicBezTo>
                  <a:pt x="4304864" y="2472437"/>
                  <a:pt x="4273853" y="2560681"/>
                  <a:pt x="4297680" y="2489200"/>
                </a:cubicBezTo>
                <a:cubicBezTo>
                  <a:pt x="4301067" y="2367280"/>
                  <a:pt x="4299543" y="2245125"/>
                  <a:pt x="4307840" y="2123440"/>
                </a:cubicBezTo>
                <a:cubicBezTo>
                  <a:pt x="4309740" y="2095578"/>
                  <a:pt x="4323569" y="2069707"/>
                  <a:pt x="4328160" y="2042160"/>
                </a:cubicBezTo>
                <a:cubicBezTo>
                  <a:pt x="4331547" y="2021840"/>
                  <a:pt x="4330669" y="2000327"/>
                  <a:pt x="4338320" y="1981200"/>
                </a:cubicBezTo>
                <a:cubicBezTo>
                  <a:pt x="4344609" y="1965478"/>
                  <a:pt x="4358640" y="1954107"/>
                  <a:pt x="4368800" y="1940560"/>
                </a:cubicBezTo>
                <a:cubicBezTo>
                  <a:pt x="4377091" y="1915686"/>
                  <a:pt x="4383587" y="1891411"/>
                  <a:pt x="4399280" y="1869440"/>
                </a:cubicBezTo>
                <a:cubicBezTo>
                  <a:pt x="4407631" y="1857748"/>
                  <a:pt x="4419600" y="1849120"/>
                  <a:pt x="4429760" y="1838960"/>
                </a:cubicBezTo>
                <a:cubicBezTo>
                  <a:pt x="4469910" y="1557910"/>
                  <a:pt x="4450080" y="1718086"/>
                  <a:pt x="4450080" y="1107440"/>
                </a:cubicBezTo>
                <a:cubicBezTo>
                  <a:pt x="4450080" y="954356"/>
                  <a:pt x="4452227" y="973788"/>
                  <a:pt x="4429760" y="883920"/>
                </a:cubicBezTo>
                <a:cubicBezTo>
                  <a:pt x="4426373" y="853440"/>
                  <a:pt x="4425252" y="822622"/>
                  <a:pt x="4419600" y="792480"/>
                </a:cubicBezTo>
                <a:cubicBezTo>
                  <a:pt x="4415056" y="768247"/>
                  <a:pt x="4403333" y="745680"/>
                  <a:pt x="4399280" y="721360"/>
                </a:cubicBezTo>
                <a:cubicBezTo>
                  <a:pt x="4393130" y="684462"/>
                  <a:pt x="4395270" y="646498"/>
                  <a:pt x="4389120" y="609600"/>
                </a:cubicBezTo>
                <a:cubicBezTo>
                  <a:pt x="4385067" y="585280"/>
                  <a:pt x="4374780" y="562399"/>
                  <a:pt x="4368800" y="538480"/>
                </a:cubicBezTo>
                <a:cubicBezTo>
                  <a:pt x="4361227" y="508189"/>
                  <a:pt x="4356053" y="477331"/>
                  <a:pt x="4348480" y="447040"/>
                </a:cubicBezTo>
                <a:cubicBezTo>
                  <a:pt x="4345883" y="436650"/>
                  <a:pt x="4345893" y="424133"/>
                  <a:pt x="4338320" y="416560"/>
                </a:cubicBezTo>
                <a:cubicBezTo>
                  <a:pt x="4330747" y="408987"/>
                  <a:pt x="4318000" y="409787"/>
                  <a:pt x="4307840" y="406400"/>
                </a:cubicBezTo>
                <a:cubicBezTo>
                  <a:pt x="4282303" y="329788"/>
                  <a:pt x="4319721" y="421252"/>
                  <a:pt x="4267200" y="355600"/>
                </a:cubicBezTo>
                <a:cubicBezTo>
                  <a:pt x="4260510" y="347237"/>
                  <a:pt x="4263615" y="333574"/>
                  <a:pt x="4257040" y="325120"/>
                </a:cubicBezTo>
                <a:lnTo>
                  <a:pt x="4155440" y="223520"/>
                </a:lnTo>
                <a:cubicBezTo>
                  <a:pt x="4141893" y="209973"/>
                  <a:pt x="4132588" y="189995"/>
                  <a:pt x="4114800" y="182880"/>
                </a:cubicBezTo>
                <a:cubicBezTo>
                  <a:pt x="4097867" y="176107"/>
                  <a:pt x="4079639" y="171943"/>
                  <a:pt x="4064000" y="162560"/>
                </a:cubicBezTo>
                <a:cubicBezTo>
                  <a:pt x="3960465" y="100439"/>
                  <a:pt x="4055686" y="136082"/>
                  <a:pt x="3982720" y="111760"/>
                </a:cubicBezTo>
                <a:cubicBezTo>
                  <a:pt x="3962400" y="91440"/>
                  <a:pt x="3947463" y="63651"/>
                  <a:pt x="3921760" y="50800"/>
                </a:cubicBezTo>
                <a:cubicBezTo>
                  <a:pt x="3844488" y="12164"/>
                  <a:pt x="3881894" y="28757"/>
                  <a:pt x="3810000" y="0"/>
                </a:cubicBezTo>
                <a:lnTo>
                  <a:pt x="2966720" y="10160"/>
                </a:lnTo>
                <a:cubicBezTo>
                  <a:pt x="2943158" y="10689"/>
                  <a:pt x="2900369" y="19728"/>
                  <a:pt x="2875280" y="30480"/>
                </a:cubicBezTo>
                <a:cubicBezTo>
                  <a:pt x="2861359" y="36446"/>
                  <a:pt x="2848821" y="45482"/>
                  <a:pt x="2834640" y="50800"/>
                </a:cubicBezTo>
                <a:cubicBezTo>
                  <a:pt x="2808598" y="60566"/>
                  <a:pt x="2788082" y="58839"/>
                  <a:pt x="2763520" y="71120"/>
                </a:cubicBezTo>
                <a:cubicBezTo>
                  <a:pt x="2752598" y="76581"/>
                  <a:pt x="2743962" y="85979"/>
                  <a:pt x="2733040" y="91440"/>
                </a:cubicBezTo>
                <a:cubicBezTo>
                  <a:pt x="2619055" y="148432"/>
                  <a:pt x="2809912" y="37353"/>
                  <a:pt x="2661920" y="121920"/>
                </a:cubicBezTo>
                <a:cubicBezTo>
                  <a:pt x="2651318" y="127978"/>
                  <a:pt x="2642362" y="136779"/>
                  <a:pt x="2631440" y="142240"/>
                </a:cubicBezTo>
                <a:cubicBezTo>
                  <a:pt x="2621861" y="147029"/>
                  <a:pt x="2610539" y="147611"/>
                  <a:pt x="2600960" y="152400"/>
                </a:cubicBezTo>
                <a:cubicBezTo>
                  <a:pt x="2542006" y="181877"/>
                  <a:pt x="2601089" y="166322"/>
                  <a:pt x="2529840" y="193040"/>
                </a:cubicBezTo>
                <a:cubicBezTo>
                  <a:pt x="2505590" y="202134"/>
                  <a:pt x="2449310" y="209848"/>
                  <a:pt x="2428240" y="213360"/>
                </a:cubicBezTo>
                <a:cubicBezTo>
                  <a:pt x="2418080" y="220133"/>
                  <a:pt x="2409193" y="229393"/>
                  <a:pt x="2397760" y="233680"/>
                </a:cubicBezTo>
                <a:cubicBezTo>
                  <a:pt x="2381591" y="239743"/>
                  <a:pt x="2363817" y="240094"/>
                  <a:pt x="2346960" y="243840"/>
                </a:cubicBezTo>
                <a:cubicBezTo>
                  <a:pt x="2333329" y="246869"/>
                  <a:pt x="2319867" y="250613"/>
                  <a:pt x="2306320" y="254000"/>
                </a:cubicBezTo>
                <a:cubicBezTo>
                  <a:pt x="2221653" y="247227"/>
                  <a:pt x="2136601" y="244215"/>
                  <a:pt x="2052320" y="233680"/>
                </a:cubicBezTo>
                <a:cubicBezTo>
                  <a:pt x="2013812" y="228866"/>
                  <a:pt x="1974273" y="212305"/>
                  <a:pt x="1940560" y="193040"/>
                </a:cubicBezTo>
                <a:cubicBezTo>
                  <a:pt x="1929958" y="186982"/>
                  <a:pt x="1921556" y="176893"/>
                  <a:pt x="1910080" y="172720"/>
                </a:cubicBezTo>
                <a:cubicBezTo>
                  <a:pt x="1822196" y="140762"/>
                  <a:pt x="1837070" y="160768"/>
                  <a:pt x="1747520" y="142240"/>
                </a:cubicBezTo>
                <a:cubicBezTo>
                  <a:pt x="1675928" y="127428"/>
                  <a:pt x="1605249" y="108501"/>
                  <a:pt x="1534160" y="91440"/>
                </a:cubicBezTo>
                <a:cubicBezTo>
                  <a:pt x="1520582" y="88181"/>
                  <a:pt x="1506009" y="87525"/>
                  <a:pt x="1493520" y="81280"/>
                </a:cubicBezTo>
                <a:cubicBezTo>
                  <a:pt x="1479973" y="74507"/>
                  <a:pt x="1467443" y="65121"/>
                  <a:pt x="1452880" y="60960"/>
                </a:cubicBezTo>
                <a:cubicBezTo>
                  <a:pt x="1380478" y="40274"/>
                  <a:pt x="1254718" y="28570"/>
                  <a:pt x="1188720" y="20320"/>
                </a:cubicBezTo>
                <a:lnTo>
                  <a:pt x="650240" y="30480"/>
                </a:lnTo>
                <a:cubicBezTo>
                  <a:pt x="576331" y="33029"/>
                  <a:pt x="616893" y="33347"/>
                  <a:pt x="579120" y="71120"/>
                </a:cubicBezTo>
                <a:cubicBezTo>
                  <a:pt x="570486" y="79754"/>
                  <a:pt x="553450" y="80217"/>
                  <a:pt x="548640" y="91440"/>
                </a:cubicBezTo>
                <a:cubicBezTo>
                  <a:pt x="541970" y="107004"/>
                  <a:pt x="548640" y="125307"/>
                  <a:pt x="518160" y="132080"/>
                </a:cubicBezTo>
                <a:close/>
              </a:path>
            </a:pathLst>
          </a:custGeom>
          <a:gradFill flip="none" rotWithShape="1">
            <a:gsLst>
              <a:gs pos="15350">
                <a:schemeClr val="accent5">
                  <a:lumMod val="60000"/>
                  <a:lumOff val="40000"/>
                </a:schemeClr>
              </a:gs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>
            <a:off x="-42516" y="3107534"/>
            <a:ext cx="7691120" cy="3628054"/>
          </a:xfrm>
          <a:custGeom>
            <a:avLst/>
            <a:gdLst>
              <a:gd name="connsiteX0" fmla="*/ 233680 w 7691120"/>
              <a:gd name="connsiteY0" fmla="*/ 264160 h 3291840"/>
              <a:gd name="connsiteX1" fmla="*/ 233680 w 7691120"/>
              <a:gd name="connsiteY1" fmla="*/ 264160 h 3291840"/>
              <a:gd name="connsiteX2" fmla="*/ 335280 w 7691120"/>
              <a:gd name="connsiteY2" fmla="*/ 233680 h 3291840"/>
              <a:gd name="connsiteX3" fmla="*/ 365760 w 7691120"/>
              <a:gd name="connsiteY3" fmla="*/ 223520 h 3291840"/>
              <a:gd name="connsiteX4" fmla="*/ 457200 w 7691120"/>
              <a:gd name="connsiteY4" fmla="*/ 172720 h 3291840"/>
              <a:gd name="connsiteX5" fmla="*/ 497840 w 7691120"/>
              <a:gd name="connsiteY5" fmla="*/ 111760 h 3291840"/>
              <a:gd name="connsiteX6" fmla="*/ 2499360 w 7691120"/>
              <a:gd name="connsiteY6" fmla="*/ 101600 h 3291840"/>
              <a:gd name="connsiteX7" fmla="*/ 2611120 w 7691120"/>
              <a:gd name="connsiteY7" fmla="*/ 71120 h 3291840"/>
              <a:gd name="connsiteX8" fmla="*/ 2651760 w 7691120"/>
              <a:gd name="connsiteY8" fmla="*/ 60960 h 3291840"/>
              <a:gd name="connsiteX9" fmla="*/ 2763520 w 7691120"/>
              <a:gd name="connsiteY9" fmla="*/ 50800 h 3291840"/>
              <a:gd name="connsiteX10" fmla="*/ 3403600 w 7691120"/>
              <a:gd name="connsiteY10" fmla="*/ 30480 h 3291840"/>
              <a:gd name="connsiteX11" fmla="*/ 3474720 w 7691120"/>
              <a:gd name="connsiteY11" fmla="*/ 10160 h 3291840"/>
              <a:gd name="connsiteX12" fmla="*/ 4846320 w 7691120"/>
              <a:gd name="connsiteY12" fmla="*/ 0 h 3291840"/>
              <a:gd name="connsiteX13" fmla="*/ 6664960 w 7691120"/>
              <a:gd name="connsiteY13" fmla="*/ 10160 h 3291840"/>
              <a:gd name="connsiteX14" fmla="*/ 6837680 w 7691120"/>
              <a:gd name="connsiteY14" fmla="*/ 30480 h 3291840"/>
              <a:gd name="connsiteX15" fmla="*/ 6979920 w 7691120"/>
              <a:gd name="connsiteY15" fmla="*/ 50800 h 3291840"/>
              <a:gd name="connsiteX16" fmla="*/ 7020560 w 7691120"/>
              <a:gd name="connsiteY16" fmla="*/ 60960 h 3291840"/>
              <a:gd name="connsiteX17" fmla="*/ 7122160 w 7691120"/>
              <a:gd name="connsiteY17" fmla="*/ 71120 h 3291840"/>
              <a:gd name="connsiteX18" fmla="*/ 7162800 w 7691120"/>
              <a:gd name="connsiteY18" fmla="*/ 91440 h 3291840"/>
              <a:gd name="connsiteX19" fmla="*/ 7203440 w 7691120"/>
              <a:gd name="connsiteY19" fmla="*/ 101600 h 3291840"/>
              <a:gd name="connsiteX20" fmla="*/ 7254240 w 7691120"/>
              <a:gd name="connsiteY20" fmla="*/ 132080 h 3291840"/>
              <a:gd name="connsiteX21" fmla="*/ 7315200 w 7691120"/>
              <a:gd name="connsiteY21" fmla="*/ 162560 h 3291840"/>
              <a:gd name="connsiteX22" fmla="*/ 7355840 w 7691120"/>
              <a:gd name="connsiteY22" fmla="*/ 193040 h 3291840"/>
              <a:gd name="connsiteX23" fmla="*/ 7416800 w 7691120"/>
              <a:gd name="connsiteY23" fmla="*/ 233680 h 3291840"/>
              <a:gd name="connsiteX24" fmla="*/ 7416800 w 7691120"/>
              <a:gd name="connsiteY24" fmla="*/ 436880 h 3291840"/>
              <a:gd name="connsiteX25" fmla="*/ 7406640 w 7691120"/>
              <a:gd name="connsiteY25" fmla="*/ 467360 h 3291840"/>
              <a:gd name="connsiteX26" fmla="*/ 7345680 w 7691120"/>
              <a:gd name="connsiteY26" fmla="*/ 487680 h 3291840"/>
              <a:gd name="connsiteX27" fmla="*/ 7284720 w 7691120"/>
              <a:gd name="connsiteY27" fmla="*/ 528320 h 3291840"/>
              <a:gd name="connsiteX28" fmla="*/ 7213600 w 7691120"/>
              <a:gd name="connsiteY28" fmla="*/ 548640 h 3291840"/>
              <a:gd name="connsiteX29" fmla="*/ 7142480 w 7691120"/>
              <a:gd name="connsiteY29" fmla="*/ 579120 h 3291840"/>
              <a:gd name="connsiteX30" fmla="*/ 7081520 w 7691120"/>
              <a:gd name="connsiteY30" fmla="*/ 650240 h 3291840"/>
              <a:gd name="connsiteX31" fmla="*/ 7091680 w 7691120"/>
              <a:gd name="connsiteY31" fmla="*/ 782320 h 3291840"/>
              <a:gd name="connsiteX32" fmla="*/ 7132320 w 7691120"/>
              <a:gd name="connsiteY32" fmla="*/ 812800 h 3291840"/>
              <a:gd name="connsiteX33" fmla="*/ 7244080 w 7691120"/>
              <a:gd name="connsiteY33" fmla="*/ 863600 h 3291840"/>
              <a:gd name="connsiteX34" fmla="*/ 7487920 w 7691120"/>
              <a:gd name="connsiteY34" fmla="*/ 894080 h 3291840"/>
              <a:gd name="connsiteX35" fmla="*/ 7538720 w 7691120"/>
              <a:gd name="connsiteY35" fmla="*/ 924560 h 3291840"/>
              <a:gd name="connsiteX36" fmla="*/ 7630160 w 7691120"/>
              <a:gd name="connsiteY36" fmla="*/ 1036320 h 3291840"/>
              <a:gd name="connsiteX37" fmla="*/ 7660640 w 7691120"/>
              <a:gd name="connsiteY37" fmla="*/ 1097280 h 3291840"/>
              <a:gd name="connsiteX38" fmla="*/ 7670800 w 7691120"/>
              <a:gd name="connsiteY38" fmla="*/ 1148080 h 3291840"/>
              <a:gd name="connsiteX39" fmla="*/ 7691120 w 7691120"/>
              <a:gd name="connsiteY39" fmla="*/ 1188720 h 3291840"/>
              <a:gd name="connsiteX40" fmla="*/ 7670800 w 7691120"/>
              <a:gd name="connsiteY40" fmla="*/ 1818640 h 3291840"/>
              <a:gd name="connsiteX41" fmla="*/ 7650480 w 7691120"/>
              <a:gd name="connsiteY41" fmla="*/ 1930400 h 3291840"/>
              <a:gd name="connsiteX42" fmla="*/ 7640320 w 7691120"/>
              <a:gd name="connsiteY42" fmla="*/ 2011680 h 3291840"/>
              <a:gd name="connsiteX43" fmla="*/ 7599680 w 7691120"/>
              <a:gd name="connsiteY43" fmla="*/ 2103120 h 3291840"/>
              <a:gd name="connsiteX44" fmla="*/ 7589520 w 7691120"/>
              <a:gd name="connsiteY44" fmla="*/ 2133600 h 3291840"/>
              <a:gd name="connsiteX45" fmla="*/ 7559040 w 7691120"/>
              <a:gd name="connsiteY45" fmla="*/ 2174240 h 3291840"/>
              <a:gd name="connsiteX46" fmla="*/ 7538720 w 7691120"/>
              <a:gd name="connsiteY46" fmla="*/ 2204720 h 3291840"/>
              <a:gd name="connsiteX47" fmla="*/ 7528560 w 7691120"/>
              <a:gd name="connsiteY47" fmla="*/ 2245360 h 3291840"/>
              <a:gd name="connsiteX48" fmla="*/ 7498080 w 7691120"/>
              <a:gd name="connsiteY48" fmla="*/ 2275840 h 3291840"/>
              <a:gd name="connsiteX49" fmla="*/ 7467600 w 7691120"/>
              <a:gd name="connsiteY49" fmla="*/ 2316480 h 3291840"/>
              <a:gd name="connsiteX50" fmla="*/ 7406640 w 7691120"/>
              <a:gd name="connsiteY50" fmla="*/ 2387600 h 3291840"/>
              <a:gd name="connsiteX51" fmla="*/ 7386320 w 7691120"/>
              <a:gd name="connsiteY51" fmla="*/ 2428240 h 3291840"/>
              <a:gd name="connsiteX52" fmla="*/ 7294880 w 7691120"/>
              <a:gd name="connsiteY52" fmla="*/ 2489200 h 3291840"/>
              <a:gd name="connsiteX53" fmla="*/ 7244080 w 7691120"/>
              <a:gd name="connsiteY53" fmla="*/ 2529840 h 3291840"/>
              <a:gd name="connsiteX54" fmla="*/ 7213600 w 7691120"/>
              <a:gd name="connsiteY54" fmla="*/ 2540000 h 3291840"/>
              <a:gd name="connsiteX55" fmla="*/ 7081520 w 7691120"/>
              <a:gd name="connsiteY55" fmla="*/ 2590800 h 3291840"/>
              <a:gd name="connsiteX56" fmla="*/ 7061200 w 7691120"/>
              <a:gd name="connsiteY56" fmla="*/ 2621280 h 3291840"/>
              <a:gd name="connsiteX57" fmla="*/ 6939280 w 7691120"/>
              <a:gd name="connsiteY57" fmla="*/ 2661920 h 3291840"/>
              <a:gd name="connsiteX58" fmla="*/ 6827520 w 7691120"/>
              <a:gd name="connsiteY58" fmla="*/ 2692400 h 3291840"/>
              <a:gd name="connsiteX59" fmla="*/ 6797040 w 7691120"/>
              <a:gd name="connsiteY59" fmla="*/ 2712720 h 3291840"/>
              <a:gd name="connsiteX60" fmla="*/ 6746240 w 7691120"/>
              <a:gd name="connsiteY60" fmla="*/ 2722880 h 3291840"/>
              <a:gd name="connsiteX61" fmla="*/ 6705600 w 7691120"/>
              <a:gd name="connsiteY61" fmla="*/ 2743200 h 3291840"/>
              <a:gd name="connsiteX62" fmla="*/ 6624320 w 7691120"/>
              <a:gd name="connsiteY62" fmla="*/ 2763520 h 3291840"/>
              <a:gd name="connsiteX63" fmla="*/ 6573520 w 7691120"/>
              <a:gd name="connsiteY63" fmla="*/ 2794000 h 3291840"/>
              <a:gd name="connsiteX64" fmla="*/ 6532880 w 7691120"/>
              <a:gd name="connsiteY64" fmla="*/ 2804160 h 3291840"/>
              <a:gd name="connsiteX65" fmla="*/ 6471920 w 7691120"/>
              <a:gd name="connsiteY65" fmla="*/ 2824480 h 3291840"/>
              <a:gd name="connsiteX66" fmla="*/ 6380480 w 7691120"/>
              <a:gd name="connsiteY66" fmla="*/ 2844800 h 3291840"/>
              <a:gd name="connsiteX67" fmla="*/ 6350000 w 7691120"/>
              <a:gd name="connsiteY67" fmla="*/ 2854960 h 3291840"/>
              <a:gd name="connsiteX68" fmla="*/ 6278880 w 7691120"/>
              <a:gd name="connsiteY68" fmla="*/ 2875280 h 3291840"/>
              <a:gd name="connsiteX69" fmla="*/ 6248400 w 7691120"/>
              <a:gd name="connsiteY69" fmla="*/ 2885440 h 3291840"/>
              <a:gd name="connsiteX70" fmla="*/ 6177280 w 7691120"/>
              <a:gd name="connsiteY70" fmla="*/ 2915920 h 3291840"/>
              <a:gd name="connsiteX71" fmla="*/ 6085840 w 7691120"/>
              <a:gd name="connsiteY71" fmla="*/ 2987040 h 3291840"/>
              <a:gd name="connsiteX72" fmla="*/ 5953760 w 7691120"/>
              <a:gd name="connsiteY72" fmla="*/ 3068320 h 3291840"/>
              <a:gd name="connsiteX73" fmla="*/ 5791200 w 7691120"/>
              <a:gd name="connsiteY73" fmla="*/ 3129280 h 3291840"/>
              <a:gd name="connsiteX74" fmla="*/ 5730240 w 7691120"/>
              <a:gd name="connsiteY74" fmla="*/ 3180080 h 3291840"/>
              <a:gd name="connsiteX75" fmla="*/ 5679440 w 7691120"/>
              <a:gd name="connsiteY75" fmla="*/ 3200400 h 3291840"/>
              <a:gd name="connsiteX76" fmla="*/ 5648960 w 7691120"/>
              <a:gd name="connsiteY76" fmla="*/ 3230880 h 3291840"/>
              <a:gd name="connsiteX77" fmla="*/ 5588000 w 7691120"/>
              <a:gd name="connsiteY77" fmla="*/ 3261360 h 3291840"/>
              <a:gd name="connsiteX78" fmla="*/ 5496560 w 7691120"/>
              <a:gd name="connsiteY78" fmla="*/ 3281680 h 3291840"/>
              <a:gd name="connsiteX79" fmla="*/ 3281680 w 7691120"/>
              <a:gd name="connsiteY79" fmla="*/ 3291840 h 3291840"/>
              <a:gd name="connsiteX80" fmla="*/ 2235200 w 7691120"/>
              <a:gd name="connsiteY80" fmla="*/ 3281680 h 3291840"/>
              <a:gd name="connsiteX81" fmla="*/ 2194560 w 7691120"/>
              <a:gd name="connsiteY81" fmla="*/ 3271520 h 3291840"/>
              <a:gd name="connsiteX82" fmla="*/ 2143760 w 7691120"/>
              <a:gd name="connsiteY82" fmla="*/ 3230880 h 3291840"/>
              <a:gd name="connsiteX83" fmla="*/ 2123440 w 7691120"/>
              <a:gd name="connsiteY83" fmla="*/ 3200400 h 3291840"/>
              <a:gd name="connsiteX84" fmla="*/ 2032000 w 7691120"/>
              <a:gd name="connsiteY84" fmla="*/ 3119120 h 3291840"/>
              <a:gd name="connsiteX85" fmla="*/ 2011680 w 7691120"/>
              <a:gd name="connsiteY85" fmla="*/ 3078480 h 3291840"/>
              <a:gd name="connsiteX86" fmla="*/ 1940560 w 7691120"/>
              <a:gd name="connsiteY86" fmla="*/ 2966720 h 3291840"/>
              <a:gd name="connsiteX87" fmla="*/ 1930400 w 7691120"/>
              <a:gd name="connsiteY87" fmla="*/ 2936240 h 3291840"/>
              <a:gd name="connsiteX88" fmla="*/ 1899920 w 7691120"/>
              <a:gd name="connsiteY88" fmla="*/ 2926080 h 3291840"/>
              <a:gd name="connsiteX89" fmla="*/ 1869440 w 7691120"/>
              <a:gd name="connsiteY89" fmla="*/ 2885440 h 3291840"/>
              <a:gd name="connsiteX90" fmla="*/ 1798320 w 7691120"/>
              <a:gd name="connsiteY90" fmla="*/ 2875280 h 3291840"/>
              <a:gd name="connsiteX91" fmla="*/ 1747520 w 7691120"/>
              <a:gd name="connsiteY91" fmla="*/ 2854960 h 3291840"/>
              <a:gd name="connsiteX92" fmla="*/ 1625600 w 7691120"/>
              <a:gd name="connsiteY92" fmla="*/ 2834640 h 3291840"/>
              <a:gd name="connsiteX93" fmla="*/ 1595120 w 7691120"/>
              <a:gd name="connsiteY93" fmla="*/ 2814320 h 3291840"/>
              <a:gd name="connsiteX94" fmla="*/ 1066800 w 7691120"/>
              <a:gd name="connsiteY94" fmla="*/ 2783840 h 3291840"/>
              <a:gd name="connsiteX95" fmla="*/ 1016000 w 7691120"/>
              <a:gd name="connsiteY95" fmla="*/ 2763520 h 3291840"/>
              <a:gd name="connsiteX96" fmla="*/ 833120 w 7691120"/>
              <a:gd name="connsiteY96" fmla="*/ 2753360 h 3291840"/>
              <a:gd name="connsiteX97" fmla="*/ 762000 w 7691120"/>
              <a:gd name="connsiteY97" fmla="*/ 2743200 h 3291840"/>
              <a:gd name="connsiteX98" fmla="*/ 731520 w 7691120"/>
              <a:gd name="connsiteY98" fmla="*/ 2722880 h 3291840"/>
              <a:gd name="connsiteX99" fmla="*/ 568960 w 7691120"/>
              <a:gd name="connsiteY99" fmla="*/ 2692400 h 3291840"/>
              <a:gd name="connsiteX100" fmla="*/ 457200 w 7691120"/>
              <a:gd name="connsiteY100" fmla="*/ 2641600 h 3291840"/>
              <a:gd name="connsiteX101" fmla="*/ 335280 w 7691120"/>
              <a:gd name="connsiteY101" fmla="*/ 2611120 h 3291840"/>
              <a:gd name="connsiteX102" fmla="*/ 304800 w 7691120"/>
              <a:gd name="connsiteY102" fmla="*/ 2600960 h 3291840"/>
              <a:gd name="connsiteX103" fmla="*/ 111760 w 7691120"/>
              <a:gd name="connsiteY103" fmla="*/ 2550160 h 3291840"/>
              <a:gd name="connsiteX104" fmla="*/ 50800 w 7691120"/>
              <a:gd name="connsiteY104" fmla="*/ 2519680 h 3291840"/>
              <a:gd name="connsiteX105" fmla="*/ 0 w 7691120"/>
              <a:gd name="connsiteY105" fmla="*/ 2458720 h 3291840"/>
              <a:gd name="connsiteX106" fmla="*/ 10160 w 7691120"/>
              <a:gd name="connsiteY106" fmla="*/ 2103120 h 3291840"/>
              <a:gd name="connsiteX107" fmla="*/ 20320 w 7691120"/>
              <a:gd name="connsiteY107" fmla="*/ 2072640 h 3291840"/>
              <a:gd name="connsiteX108" fmla="*/ 30480 w 7691120"/>
              <a:gd name="connsiteY108" fmla="*/ 2032000 h 3291840"/>
              <a:gd name="connsiteX109" fmla="*/ 40640 w 7691120"/>
              <a:gd name="connsiteY109" fmla="*/ 1910080 h 3291840"/>
              <a:gd name="connsiteX110" fmla="*/ 50800 w 7691120"/>
              <a:gd name="connsiteY110" fmla="*/ 1879600 h 3291840"/>
              <a:gd name="connsiteX111" fmla="*/ 81280 w 7691120"/>
              <a:gd name="connsiteY111" fmla="*/ 1676400 h 3291840"/>
              <a:gd name="connsiteX112" fmla="*/ 91440 w 7691120"/>
              <a:gd name="connsiteY112" fmla="*/ 1513840 h 3291840"/>
              <a:gd name="connsiteX113" fmla="*/ 111760 w 7691120"/>
              <a:gd name="connsiteY113" fmla="*/ 1473200 h 3291840"/>
              <a:gd name="connsiteX114" fmla="*/ 162560 w 7691120"/>
              <a:gd name="connsiteY114" fmla="*/ 1391920 h 3291840"/>
              <a:gd name="connsiteX115" fmla="*/ 203200 w 7691120"/>
              <a:gd name="connsiteY115" fmla="*/ 1280160 h 3291840"/>
              <a:gd name="connsiteX116" fmla="*/ 233680 w 7691120"/>
              <a:gd name="connsiteY116" fmla="*/ 1239520 h 3291840"/>
              <a:gd name="connsiteX117" fmla="*/ 254000 w 7691120"/>
              <a:gd name="connsiteY117" fmla="*/ 1198880 h 3291840"/>
              <a:gd name="connsiteX118" fmla="*/ 274320 w 7691120"/>
              <a:gd name="connsiteY118" fmla="*/ 1168400 h 3291840"/>
              <a:gd name="connsiteX119" fmla="*/ 294640 w 7691120"/>
              <a:gd name="connsiteY119" fmla="*/ 1097280 h 3291840"/>
              <a:gd name="connsiteX120" fmla="*/ 304800 w 7691120"/>
              <a:gd name="connsiteY120" fmla="*/ 1066800 h 3291840"/>
              <a:gd name="connsiteX121" fmla="*/ 264160 w 7691120"/>
              <a:gd name="connsiteY121" fmla="*/ 853440 h 3291840"/>
              <a:gd name="connsiteX122" fmla="*/ 243840 w 7691120"/>
              <a:gd name="connsiteY122" fmla="*/ 782320 h 3291840"/>
              <a:gd name="connsiteX123" fmla="*/ 223520 w 7691120"/>
              <a:gd name="connsiteY123" fmla="*/ 711200 h 3291840"/>
              <a:gd name="connsiteX124" fmla="*/ 213360 w 7691120"/>
              <a:gd name="connsiteY124" fmla="*/ 609600 h 3291840"/>
              <a:gd name="connsiteX125" fmla="*/ 193040 w 7691120"/>
              <a:gd name="connsiteY125" fmla="*/ 467360 h 3291840"/>
              <a:gd name="connsiteX126" fmla="*/ 233680 w 7691120"/>
              <a:gd name="connsiteY126" fmla="*/ 264160 h 329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7691120" h="3291840">
                <a:moveTo>
                  <a:pt x="233680" y="264160"/>
                </a:moveTo>
                <a:lnTo>
                  <a:pt x="233680" y="264160"/>
                </a:lnTo>
                <a:lnTo>
                  <a:pt x="335280" y="233680"/>
                </a:lnTo>
                <a:cubicBezTo>
                  <a:pt x="345516" y="230530"/>
                  <a:pt x="356398" y="228721"/>
                  <a:pt x="365760" y="223520"/>
                </a:cubicBezTo>
                <a:cubicBezTo>
                  <a:pt x="470566" y="165294"/>
                  <a:pt x="388231" y="195710"/>
                  <a:pt x="457200" y="172720"/>
                </a:cubicBezTo>
                <a:cubicBezTo>
                  <a:pt x="464564" y="135900"/>
                  <a:pt x="454014" y="112198"/>
                  <a:pt x="497840" y="111760"/>
                </a:cubicBezTo>
                <a:lnTo>
                  <a:pt x="2499360" y="101600"/>
                </a:lnTo>
                <a:cubicBezTo>
                  <a:pt x="2591281" y="78620"/>
                  <a:pt x="2478261" y="107354"/>
                  <a:pt x="2611120" y="71120"/>
                </a:cubicBezTo>
                <a:cubicBezTo>
                  <a:pt x="2624592" y="67446"/>
                  <a:pt x="2637919" y="62805"/>
                  <a:pt x="2651760" y="60960"/>
                </a:cubicBezTo>
                <a:cubicBezTo>
                  <a:pt x="2688839" y="56016"/>
                  <a:pt x="2726267" y="54187"/>
                  <a:pt x="2763520" y="50800"/>
                </a:cubicBezTo>
                <a:cubicBezTo>
                  <a:pt x="3004008" y="-9322"/>
                  <a:pt x="2704715" y="62248"/>
                  <a:pt x="3403600" y="30480"/>
                </a:cubicBezTo>
                <a:cubicBezTo>
                  <a:pt x="3428230" y="29360"/>
                  <a:pt x="3450070" y="10681"/>
                  <a:pt x="3474720" y="10160"/>
                </a:cubicBezTo>
                <a:cubicBezTo>
                  <a:pt x="3931831" y="503"/>
                  <a:pt x="4389120" y="3387"/>
                  <a:pt x="4846320" y="0"/>
                </a:cubicBezTo>
                <a:lnTo>
                  <a:pt x="6664960" y="10160"/>
                </a:lnTo>
                <a:cubicBezTo>
                  <a:pt x="6742235" y="10973"/>
                  <a:pt x="6770111" y="20345"/>
                  <a:pt x="6837680" y="30480"/>
                </a:cubicBezTo>
                <a:cubicBezTo>
                  <a:pt x="6885045" y="37585"/>
                  <a:pt x="6932677" y="42926"/>
                  <a:pt x="6979920" y="50800"/>
                </a:cubicBezTo>
                <a:cubicBezTo>
                  <a:pt x="6993694" y="53096"/>
                  <a:pt x="7006737" y="58985"/>
                  <a:pt x="7020560" y="60960"/>
                </a:cubicBezTo>
                <a:cubicBezTo>
                  <a:pt x="7054254" y="65773"/>
                  <a:pt x="7088293" y="67733"/>
                  <a:pt x="7122160" y="71120"/>
                </a:cubicBezTo>
                <a:cubicBezTo>
                  <a:pt x="7135707" y="77893"/>
                  <a:pt x="7148619" y="86122"/>
                  <a:pt x="7162800" y="91440"/>
                </a:cubicBezTo>
                <a:cubicBezTo>
                  <a:pt x="7175875" y="96343"/>
                  <a:pt x="7190680" y="95929"/>
                  <a:pt x="7203440" y="101600"/>
                </a:cubicBezTo>
                <a:cubicBezTo>
                  <a:pt x="7221485" y="109620"/>
                  <a:pt x="7236577" y="123249"/>
                  <a:pt x="7254240" y="132080"/>
                </a:cubicBezTo>
                <a:cubicBezTo>
                  <a:pt x="7321343" y="165632"/>
                  <a:pt x="7247260" y="114031"/>
                  <a:pt x="7315200" y="162560"/>
                </a:cubicBezTo>
                <a:cubicBezTo>
                  <a:pt x="7328979" y="172402"/>
                  <a:pt x="7341968" y="183329"/>
                  <a:pt x="7355840" y="193040"/>
                </a:cubicBezTo>
                <a:cubicBezTo>
                  <a:pt x="7375847" y="207045"/>
                  <a:pt x="7416800" y="233680"/>
                  <a:pt x="7416800" y="233680"/>
                </a:cubicBezTo>
                <a:cubicBezTo>
                  <a:pt x="7444119" y="315637"/>
                  <a:pt x="7433398" y="270897"/>
                  <a:pt x="7416800" y="436880"/>
                </a:cubicBezTo>
                <a:cubicBezTo>
                  <a:pt x="7415734" y="447536"/>
                  <a:pt x="7415355" y="461135"/>
                  <a:pt x="7406640" y="467360"/>
                </a:cubicBezTo>
                <a:cubicBezTo>
                  <a:pt x="7389211" y="479810"/>
                  <a:pt x="7363502" y="475799"/>
                  <a:pt x="7345680" y="487680"/>
                </a:cubicBezTo>
                <a:cubicBezTo>
                  <a:pt x="7325360" y="501227"/>
                  <a:pt x="7308412" y="522397"/>
                  <a:pt x="7284720" y="528320"/>
                </a:cubicBezTo>
                <a:cubicBezTo>
                  <a:pt x="7264097" y="533476"/>
                  <a:pt x="7234006" y="539895"/>
                  <a:pt x="7213600" y="548640"/>
                </a:cubicBezTo>
                <a:cubicBezTo>
                  <a:pt x="7125717" y="586304"/>
                  <a:pt x="7213961" y="555293"/>
                  <a:pt x="7142480" y="579120"/>
                </a:cubicBezTo>
                <a:cubicBezTo>
                  <a:pt x="7131730" y="589870"/>
                  <a:pt x="7083258" y="635468"/>
                  <a:pt x="7081520" y="650240"/>
                </a:cubicBezTo>
                <a:cubicBezTo>
                  <a:pt x="7076361" y="694094"/>
                  <a:pt x="7078509" y="740173"/>
                  <a:pt x="7091680" y="782320"/>
                </a:cubicBezTo>
                <a:cubicBezTo>
                  <a:pt x="7096731" y="798483"/>
                  <a:pt x="7118448" y="803089"/>
                  <a:pt x="7132320" y="812800"/>
                </a:cubicBezTo>
                <a:cubicBezTo>
                  <a:pt x="7202627" y="862015"/>
                  <a:pt x="7172884" y="849361"/>
                  <a:pt x="7244080" y="863600"/>
                </a:cubicBezTo>
                <a:cubicBezTo>
                  <a:pt x="7361153" y="922137"/>
                  <a:pt x="7198958" y="847846"/>
                  <a:pt x="7487920" y="894080"/>
                </a:cubicBezTo>
                <a:cubicBezTo>
                  <a:pt x="7507419" y="897200"/>
                  <a:pt x="7523436" y="912055"/>
                  <a:pt x="7538720" y="924560"/>
                </a:cubicBezTo>
                <a:cubicBezTo>
                  <a:pt x="7583538" y="961229"/>
                  <a:pt x="7605583" y="987166"/>
                  <a:pt x="7630160" y="1036320"/>
                </a:cubicBezTo>
                <a:cubicBezTo>
                  <a:pt x="7672224" y="1120448"/>
                  <a:pt x="7602406" y="1009929"/>
                  <a:pt x="7660640" y="1097280"/>
                </a:cubicBezTo>
                <a:cubicBezTo>
                  <a:pt x="7664027" y="1114213"/>
                  <a:pt x="7665339" y="1131697"/>
                  <a:pt x="7670800" y="1148080"/>
                </a:cubicBezTo>
                <a:cubicBezTo>
                  <a:pt x="7675589" y="1162448"/>
                  <a:pt x="7691120" y="1173574"/>
                  <a:pt x="7691120" y="1188720"/>
                </a:cubicBezTo>
                <a:cubicBezTo>
                  <a:pt x="7691120" y="1398803"/>
                  <a:pt x="7679795" y="1608750"/>
                  <a:pt x="7670800" y="1818640"/>
                </a:cubicBezTo>
                <a:cubicBezTo>
                  <a:pt x="7667975" y="1884557"/>
                  <a:pt x="7665876" y="1884211"/>
                  <a:pt x="7650480" y="1930400"/>
                </a:cubicBezTo>
                <a:cubicBezTo>
                  <a:pt x="7647093" y="1957493"/>
                  <a:pt x="7646460" y="1985075"/>
                  <a:pt x="7640320" y="2011680"/>
                </a:cubicBezTo>
                <a:cubicBezTo>
                  <a:pt x="7632443" y="2045814"/>
                  <a:pt x="7613152" y="2071686"/>
                  <a:pt x="7599680" y="2103120"/>
                </a:cubicBezTo>
                <a:cubicBezTo>
                  <a:pt x="7595461" y="2112964"/>
                  <a:pt x="7594833" y="2124301"/>
                  <a:pt x="7589520" y="2133600"/>
                </a:cubicBezTo>
                <a:cubicBezTo>
                  <a:pt x="7581119" y="2148302"/>
                  <a:pt x="7568882" y="2160461"/>
                  <a:pt x="7559040" y="2174240"/>
                </a:cubicBezTo>
                <a:cubicBezTo>
                  <a:pt x="7551943" y="2184176"/>
                  <a:pt x="7545493" y="2194560"/>
                  <a:pt x="7538720" y="2204720"/>
                </a:cubicBezTo>
                <a:cubicBezTo>
                  <a:pt x="7535333" y="2218267"/>
                  <a:pt x="7535488" y="2233236"/>
                  <a:pt x="7528560" y="2245360"/>
                </a:cubicBezTo>
                <a:cubicBezTo>
                  <a:pt x="7521431" y="2257835"/>
                  <a:pt x="7507431" y="2264931"/>
                  <a:pt x="7498080" y="2275840"/>
                </a:cubicBezTo>
                <a:cubicBezTo>
                  <a:pt x="7487060" y="2288697"/>
                  <a:pt x="7478323" y="2303374"/>
                  <a:pt x="7467600" y="2316480"/>
                </a:cubicBezTo>
                <a:cubicBezTo>
                  <a:pt x="7447828" y="2340646"/>
                  <a:pt x="7425005" y="2362348"/>
                  <a:pt x="7406640" y="2387600"/>
                </a:cubicBezTo>
                <a:cubicBezTo>
                  <a:pt x="7397732" y="2399849"/>
                  <a:pt x="7397030" y="2417530"/>
                  <a:pt x="7386320" y="2428240"/>
                </a:cubicBezTo>
                <a:cubicBezTo>
                  <a:pt x="7366000" y="2448560"/>
                  <a:pt x="7320280" y="2468880"/>
                  <a:pt x="7294880" y="2489200"/>
                </a:cubicBezTo>
                <a:cubicBezTo>
                  <a:pt x="7277947" y="2502747"/>
                  <a:pt x="7262469" y="2518347"/>
                  <a:pt x="7244080" y="2529840"/>
                </a:cubicBezTo>
                <a:cubicBezTo>
                  <a:pt x="7234998" y="2535516"/>
                  <a:pt x="7223387" y="2535650"/>
                  <a:pt x="7213600" y="2540000"/>
                </a:cubicBezTo>
                <a:cubicBezTo>
                  <a:pt x="7101533" y="2589807"/>
                  <a:pt x="7206016" y="2555230"/>
                  <a:pt x="7081520" y="2590800"/>
                </a:cubicBezTo>
                <a:cubicBezTo>
                  <a:pt x="7074747" y="2600960"/>
                  <a:pt x="7071360" y="2614507"/>
                  <a:pt x="7061200" y="2621280"/>
                </a:cubicBezTo>
                <a:cubicBezTo>
                  <a:pt x="7018591" y="2649686"/>
                  <a:pt x="6985655" y="2652645"/>
                  <a:pt x="6939280" y="2661920"/>
                </a:cubicBezTo>
                <a:cubicBezTo>
                  <a:pt x="6834429" y="2714346"/>
                  <a:pt x="6981294" y="2646268"/>
                  <a:pt x="6827520" y="2692400"/>
                </a:cubicBezTo>
                <a:cubicBezTo>
                  <a:pt x="6815824" y="2695909"/>
                  <a:pt x="6808473" y="2708433"/>
                  <a:pt x="6797040" y="2712720"/>
                </a:cubicBezTo>
                <a:cubicBezTo>
                  <a:pt x="6780871" y="2718783"/>
                  <a:pt x="6763173" y="2719493"/>
                  <a:pt x="6746240" y="2722880"/>
                </a:cubicBezTo>
                <a:cubicBezTo>
                  <a:pt x="6732693" y="2729653"/>
                  <a:pt x="6719968" y="2738411"/>
                  <a:pt x="6705600" y="2743200"/>
                </a:cubicBezTo>
                <a:cubicBezTo>
                  <a:pt x="6679106" y="2752031"/>
                  <a:pt x="6624320" y="2763520"/>
                  <a:pt x="6624320" y="2763520"/>
                </a:cubicBezTo>
                <a:cubicBezTo>
                  <a:pt x="6607387" y="2773680"/>
                  <a:pt x="6591565" y="2785980"/>
                  <a:pt x="6573520" y="2794000"/>
                </a:cubicBezTo>
                <a:cubicBezTo>
                  <a:pt x="6560760" y="2799671"/>
                  <a:pt x="6546255" y="2800148"/>
                  <a:pt x="6532880" y="2804160"/>
                </a:cubicBezTo>
                <a:cubicBezTo>
                  <a:pt x="6512364" y="2810315"/>
                  <a:pt x="6492436" y="2818325"/>
                  <a:pt x="6471920" y="2824480"/>
                </a:cubicBezTo>
                <a:cubicBezTo>
                  <a:pt x="6419771" y="2840125"/>
                  <a:pt x="6438487" y="2830298"/>
                  <a:pt x="6380480" y="2844800"/>
                </a:cubicBezTo>
                <a:cubicBezTo>
                  <a:pt x="6370090" y="2847397"/>
                  <a:pt x="6360258" y="2851883"/>
                  <a:pt x="6350000" y="2854960"/>
                </a:cubicBezTo>
                <a:cubicBezTo>
                  <a:pt x="6326385" y="2862045"/>
                  <a:pt x="6302495" y="2868195"/>
                  <a:pt x="6278880" y="2875280"/>
                </a:cubicBezTo>
                <a:cubicBezTo>
                  <a:pt x="6268622" y="2878357"/>
                  <a:pt x="6257979" y="2880651"/>
                  <a:pt x="6248400" y="2885440"/>
                </a:cubicBezTo>
                <a:cubicBezTo>
                  <a:pt x="6178236" y="2920522"/>
                  <a:pt x="6261860" y="2894775"/>
                  <a:pt x="6177280" y="2915920"/>
                </a:cubicBezTo>
                <a:cubicBezTo>
                  <a:pt x="6099295" y="3013401"/>
                  <a:pt x="6178600" y="2931384"/>
                  <a:pt x="6085840" y="2987040"/>
                </a:cubicBezTo>
                <a:cubicBezTo>
                  <a:pt x="5934076" y="3078098"/>
                  <a:pt x="6034181" y="3041513"/>
                  <a:pt x="5953760" y="3068320"/>
                </a:cubicBezTo>
                <a:cubicBezTo>
                  <a:pt x="5828246" y="3168731"/>
                  <a:pt x="6003126" y="3042016"/>
                  <a:pt x="5791200" y="3129280"/>
                </a:cubicBezTo>
                <a:cubicBezTo>
                  <a:pt x="5766742" y="3139351"/>
                  <a:pt x="5752555" y="3165879"/>
                  <a:pt x="5730240" y="3180080"/>
                </a:cubicBezTo>
                <a:cubicBezTo>
                  <a:pt x="5714854" y="3189871"/>
                  <a:pt x="5696373" y="3193627"/>
                  <a:pt x="5679440" y="3200400"/>
                </a:cubicBezTo>
                <a:cubicBezTo>
                  <a:pt x="5669280" y="3210560"/>
                  <a:pt x="5660915" y="3222910"/>
                  <a:pt x="5648960" y="3230880"/>
                </a:cubicBezTo>
                <a:cubicBezTo>
                  <a:pt x="5630057" y="3243482"/>
                  <a:pt x="5609094" y="3252923"/>
                  <a:pt x="5588000" y="3261360"/>
                </a:cubicBezTo>
                <a:cubicBezTo>
                  <a:pt x="5573652" y="3267099"/>
                  <a:pt x="5507819" y="3279428"/>
                  <a:pt x="5496560" y="3281680"/>
                </a:cubicBezTo>
                <a:cubicBezTo>
                  <a:pt x="4768914" y="3160406"/>
                  <a:pt x="3983290" y="3057970"/>
                  <a:pt x="3281680" y="3291840"/>
                </a:cubicBezTo>
                <a:lnTo>
                  <a:pt x="2235200" y="3281680"/>
                </a:lnTo>
                <a:cubicBezTo>
                  <a:pt x="2221239" y="3281419"/>
                  <a:pt x="2206178" y="3279266"/>
                  <a:pt x="2194560" y="3271520"/>
                </a:cubicBezTo>
                <a:cubicBezTo>
                  <a:pt x="2102648" y="3210245"/>
                  <a:pt x="2243404" y="3264095"/>
                  <a:pt x="2143760" y="3230880"/>
                </a:cubicBezTo>
                <a:cubicBezTo>
                  <a:pt x="2136987" y="3220720"/>
                  <a:pt x="2132074" y="3209034"/>
                  <a:pt x="2123440" y="3200400"/>
                </a:cubicBezTo>
                <a:cubicBezTo>
                  <a:pt x="2081582" y="3158542"/>
                  <a:pt x="2066857" y="3165597"/>
                  <a:pt x="2032000" y="3119120"/>
                </a:cubicBezTo>
                <a:cubicBezTo>
                  <a:pt x="2022913" y="3107003"/>
                  <a:pt x="2019472" y="3091467"/>
                  <a:pt x="2011680" y="3078480"/>
                </a:cubicBezTo>
                <a:cubicBezTo>
                  <a:pt x="1987522" y="3038217"/>
                  <a:pt x="1961420" y="3008439"/>
                  <a:pt x="1940560" y="2966720"/>
                </a:cubicBezTo>
                <a:cubicBezTo>
                  <a:pt x="1935771" y="2957141"/>
                  <a:pt x="1937973" y="2943813"/>
                  <a:pt x="1930400" y="2936240"/>
                </a:cubicBezTo>
                <a:cubicBezTo>
                  <a:pt x="1922827" y="2928667"/>
                  <a:pt x="1910080" y="2929467"/>
                  <a:pt x="1899920" y="2926080"/>
                </a:cubicBezTo>
                <a:cubicBezTo>
                  <a:pt x="1889760" y="2912533"/>
                  <a:pt x="1884586" y="2893013"/>
                  <a:pt x="1869440" y="2885440"/>
                </a:cubicBezTo>
                <a:cubicBezTo>
                  <a:pt x="1848021" y="2874730"/>
                  <a:pt x="1821552" y="2881088"/>
                  <a:pt x="1798320" y="2875280"/>
                </a:cubicBezTo>
                <a:cubicBezTo>
                  <a:pt x="1780627" y="2870857"/>
                  <a:pt x="1765273" y="2859137"/>
                  <a:pt x="1747520" y="2854960"/>
                </a:cubicBezTo>
                <a:cubicBezTo>
                  <a:pt x="1707415" y="2845523"/>
                  <a:pt x="1625600" y="2834640"/>
                  <a:pt x="1625600" y="2834640"/>
                </a:cubicBezTo>
                <a:cubicBezTo>
                  <a:pt x="1615440" y="2827867"/>
                  <a:pt x="1606457" y="2818855"/>
                  <a:pt x="1595120" y="2814320"/>
                </a:cubicBezTo>
                <a:cubicBezTo>
                  <a:pt x="1443284" y="2753586"/>
                  <a:pt x="1141475" y="2785499"/>
                  <a:pt x="1066800" y="2783840"/>
                </a:cubicBezTo>
                <a:cubicBezTo>
                  <a:pt x="1049867" y="2777067"/>
                  <a:pt x="1034085" y="2765879"/>
                  <a:pt x="1016000" y="2763520"/>
                </a:cubicBezTo>
                <a:cubicBezTo>
                  <a:pt x="955459" y="2755623"/>
                  <a:pt x="893980" y="2758229"/>
                  <a:pt x="833120" y="2753360"/>
                </a:cubicBezTo>
                <a:cubicBezTo>
                  <a:pt x="809249" y="2751450"/>
                  <a:pt x="785707" y="2746587"/>
                  <a:pt x="762000" y="2743200"/>
                </a:cubicBezTo>
                <a:cubicBezTo>
                  <a:pt x="751840" y="2736427"/>
                  <a:pt x="742857" y="2727415"/>
                  <a:pt x="731520" y="2722880"/>
                </a:cubicBezTo>
                <a:cubicBezTo>
                  <a:pt x="670713" y="2698557"/>
                  <a:pt x="635398" y="2699782"/>
                  <a:pt x="568960" y="2692400"/>
                </a:cubicBezTo>
                <a:cubicBezTo>
                  <a:pt x="493632" y="2642181"/>
                  <a:pt x="531947" y="2656549"/>
                  <a:pt x="457200" y="2641600"/>
                </a:cubicBezTo>
                <a:cubicBezTo>
                  <a:pt x="396621" y="2601214"/>
                  <a:pt x="450365" y="2630301"/>
                  <a:pt x="335280" y="2611120"/>
                </a:cubicBezTo>
                <a:cubicBezTo>
                  <a:pt x="324716" y="2609359"/>
                  <a:pt x="315235" y="2603368"/>
                  <a:pt x="304800" y="2600960"/>
                </a:cubicBezTo>
                <a:cubicBezTo>
                  <a:pt x="131764" y="2561029"/>
                  <a:pt x="273112" y="2603944"/>
                  <a:pt x="111760" y="2550160"/>
                </a:cubicBezTo>
                <a:cubicBezTo>
                  <a:pt x="81212" y="2539977"/>
                  <a:pt x="77061" y="2541564"/>
                  <a:pt x="50800" y="2519680"/>
                </a:cubicBezTo>
                <a:cubicBezTo>
                  <a:pt x="21464" y="2495234"/>
                  <a:pt x="19980" y="2488690"/>
                  <a:pt x="0" y="2458720"/>
                </a:cubicBezTo>
                <a:cubicBezTo>
                  <a:pt x="3387" y="2340187"/>
                  <a:pt x="3927" y="2221538"/>
                  <a:pt x="10160" y="2103120"/>
                </a:cubicBezTo>
                <a:cubicBezTo>
                  <a:pt x="10723" y="2092425"/>
                  <a:pt x="17378" y="2082938"/>
                  <a:pt x="20320" y="2072640"/>
                </a:cubicBezTo>
                <a:cubicBezTo>
                  <a:pt x="24156" y="2059214"/>
                  <a:pt x="27093" y="2045547"/>
                  <a:pt x="30480" y="2032000"/>
                </a:cubicBezTo>
                <a:cubicBezTo>
                  <a:pt x="33867" y="1991360"/>
                  <a:pt x="35250" y="1950503"/>
                  <a:pt x="40640" y="1910080"/>
                </a:cubicBezTo>
                <a:cubicBezTo>
                  <a:pt x="42055" y="1899464"/>
                  <a:pt x="49211" y="1890191"/>
                  <a:pt x="50800" y="1879600"/>
                </a:cubicBezTo>
                <a:cubicBezTo>
                  <a:pt x="83157" y="1663887"/>
                  <a:pt x="50796" y="1767853"/>
                  <a:pt x="81280" y="1676400"/>
                </a:cubicBezTo>
                <a:cubicBezTo>
                  <a:pt x="84667" y="1622213"/>
                  <a:pt x="83386" y="1567532"/>
                  <a:pt x="91440" y="1513840"/>
                </a:cubicBezTo>
                <a:cubicBezTo>
                  <a:pt x="93687" y="1498862"/>
                  <a:pt x="104246" y="1486350"/>
                  <a:pt x="111760" y="1473200"/>
                </a:cubicBezTo>
                <a:cubicBezTo>
                  <a:pt x="133467" y="1435213"/>
                  <a:pt x="141270" y="1438759"/>
                  <a:pt x="162560" y="1391920"/>
                </a:cubicBezTo>
                <a:cubicBezTo>
                  <a:pt x="182709" y="1347591"/>
                  <a:pt x="179981" y="1321954"/>
                  <a:pt x="203200" y="1280160"/>
                </a:cubicBezTo>
                <a:cubicBezTo>
                  <a:pt x="211424" y="1265358"/>
                  <a:pt x="224705" y="1253879"/>
                  <a:pt x="233680" y="1239520"/>
                </a:cubicBezTo>
                <a:cubicBezTo>
                  <a:pt x="241707" y="1226677"/>
                  <a:pt x="246486" y="1212030"/>
                  <a:pt x="254000" y="1198880"/>
                </a:cubicBezTo>
                <a:cubicBezTo>
                  <a:pt x="260058" y="1188278"/>
                  <a:pt x="268859" y="1179322"/>
                  <a:pt x="274320" y="1168400"/>
                </a:cubicBezTo>
                <a:cubicBezTo>
                  <a:pt x="282440" y="1152160"/>
                  <a:pt x="290300" y="1112471"/>
                  <a:pt x="294640" y="1097280"/>
                </a:cubicBezTo>
                <a:cubicBezTo>
                  <a:pt x="297582" y="1086982"/>
                  <a:pt x="301413" y="1076960"/>
                  <a:pt x="304800" y="1066800"/>
                </a:cubicBezTo>
                <a:cubicBezTo>
                  <a:pt x="291253" y="995680"/>
                  <a:pt x="281719" y="923677"/>
                  <a:pt x="264160" y="853440"/>
                </a:cubicBezTo>
                <a:cubicBezTo>
                  <a:pt x="232398" y="726393"/>
                  <a:pt x="272991" y="884350"/>
                  <a:pt x="243840" y="782320"/>
                </a:cubicBezTo>
                <a:cubicBezTo>
                  <a:pt x="218325" y="693018"/>
                  <a:pt x="247880" y="784281"/>
                  <a:pt x="223520" y="711200"/>
                </a:cubicBezTo>
                <a:cubicBezTo>
                  <a:pt x="220133" y="677333"/>
                  <a:pt x="217582" y="643373"/>
                  <a:pt x="213360" y="609600"/>
                </a:cubicBezTo>
                <a:cubicBezTo>
                  <a:pt x="207419" y="562075"/>
                  <a:pt x="195772" y="515177"/>
                  <a:pt x="193040" y="467360"/>
                </a:cubicBezTo>
                <a:cubicBezTo>
                  <a:pt x="188983" y="396356"/>
                  <a:pt x="193040" y="325120"/>
                  <a:pt x="233680" y="264160"/>
                </a:cubicBezTo>
                <a:close/>
              </a:path>
            </a:pathLst>
          </a:custGeom>
          <a:gradFill flip="none" rotWithShape="1">
            <a:gsLst>
              <a:gs pos="15750">
                <a:schemeClr val="accent1"/>
              </a:gs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олилиния 30"/>
          <p:cNvSpPr/>
          <p:nvPr/>
        </p:nvSpPr>
        <p:spPr>
          <a:xfrm>
            <a:off x="4795178" y="-9856"/>
            <a:ext cx="7427302" cy="3677616"/>
          </a:xfrm>
          <a:custGeom>
            <a:avLst/>
            <a:gdLst>
              <a:gd name="connsiteX0" fmla="*/ 10502 w 7427302"/>
              <a:gd name="connsiteY0" fmla="*/ 141936 h 3677616"/>
              <a:gd name="connsiteX1" fmla="*/ 10502 w 7427302"/>
              <a:gd name="connsiteY1" fmla="*/ 141936 h 3677616"/>
              <a:gd name="connsiteX2" fmla="*/ 20662 w 7427302"/>
              <a:gd name="connsiteY2" fmla="*/ 385776 h 3677616"/>
              <a:gd name="connsiteX3" fmla="*/ 30822 w 7427302"/>
              <a:gd name="connsiteY3" fmla="*/ 416256 h 3677616"/>
              <a:gd name="connsiteX4" fmla="*/ 81622 w 7427302"/>
              <a:gd name="connsiteY4" fmla="*/ 477216 h 3677616"/>
              <a:gd name="connsiteX5" fmla="*/ 112102 w 7427302"/>
              <a:gd name="connsiteY5" fmla="*/ 497536 h 3677616"/>
              <a:gd name="connsiteX6" fmla="*/ 142582 w 7427302"/>
              <a:gd name="connsiteY6" fmla="*/ 507696 h 3677616"/>
              <a:gd name="connsiteX7" fmla="*/ 193382 w 7427302"/>
              <a:gd name="connsiteY7" fmla="*/ 528016 h 3677616"/>
              <a:gd name="connsiteX8" fmla="*/ 345782 w 7427302"/>
              <a:gd name="connsiteY8" fmla="*/ 578816 h 3677616"/>
              <a:gd name="connsiteX9" fmla="*/ 376262 w 7427302"/>
              <a:gd name="connsiteY9" fmla="*/ 588976 h 3677616"/>
              <a:gd name="connsiteX10" fmla="*/ 620102 w 7427302"/>
              <a:gd name="connsiteY10" fmla="*/ 609296 h 3677616"/>
              <a:gd name="connsiteX11" fmla="*/ 1768182 w 7427302"/>
              <a:gd name="connsiteY11" fmla="*/ 619456 h 3677616"/>
              <a:gd name="connsiteX12" fmla="*/ 1829142 w 7427302"/>
              <a:gd name="connsiteY12" fmla="*/ 639776 h 3677616"/>
              <a:gd name="connsiteX13" fmla="*/ 1940902 w 7427302"/>
              <a:gd name="connsiteY13" fmla="*/ 670256 h 3677616"/>
              <a:gd name="connsiteX14" fmla="*/ 2012022 w 7427302"/>
              <a:gd name="connsiteY14" fmla="*/ 700736 h 3677616"/>
              <a:gd name="connsiteX15" fmla="*/ 2235542 w 7427302"/>
              <a:gd name="connsiteY15" fmla="*/ 731216 h 3677616"/>
              <a:gd name="connsiteX16" fmla="*/ 2337142 w 7427302"/>
              <a:gd name="connsiteY16" fmla="*/ 761696 h 3677616"/>
              <a:gd name="connsiteX17" fmla="*/ 2367622 w 7427302"/>
              <a:gd name="connsiteY17" fmla="*/ 771856 h 3677616"/>
              <a:gd name="connsiteX18" fmla="*/ 2448902 w 7427302"/>
              <a:gd name="connsiteY18" fmla="*/ 792176 h 3677616"/>
              <a:gd name="connsiteX19" fmla="*/ 2489542 w 7427302"/>
              <a:gd name="connsiteY19" fmla="*/ 822656 h 3677616"/>
              <a:gd name="connsiteX20" fmla="*/ 2520022 w 7427302"/>
              <a:gd name="connsiteY20" fmla="*/ 832816 h 3677616"/>
              <a:gd name="connsiteX21" fmla="*/ 2560662 w 7427302"/>
              <a:gd name="connsiteY21" fmla="*/ 853136 h 3677616"/>
              <a:gd name="connsiteX22" fmla="*/ 2591142 w 7427302"/>
              <a:gd name="connsiteY22" fmla="*/ 863296 h 3677616"/>
              <a:gd name="connsiteX23" fmla="*/ 2723222 w 7427302"/>
              <a:gd name="connsiteY23" fmla="*/ 944576 h 3677616"/>
              <a:gd name="connsiteX24" fmla="*/ 2794342 w 7427302"/>
              <a:gd name="connsiteY24" fmla="*/ 964896 h 3677616"/>
              <a:gd name="connsiteX25" fmla="*/ 2824822 w 7427302"/>
              <a:gd name="connsiteY25" fmla="*/ 985216 h 3677616"/>
              <a:gd name="connsiteX26" fmla="*/ 2895942 w 7427302"/>
              <a:gd name="connsiteY26" fmla="*/ 1015696 h 3677616"/>
              <a:gd name="connsiteX27" fmla="*/ 2956902 w 7427302"/>
              <a:gd name="connsiteY27" fmla="*/ 1056336 h 3677616"/>
              <a:gd name="connsiteX28" fmla="*/ 3038182 w 7427302"/>
              <a:gd name="connsiteY28" fmla="*/ 1117296 h 3677616"/>
              <a:gd name="connsiteX29" fmla="*/ 3068662 w 7427302"/>
              <a:gd name="connsiteY29" fmla="*/ 1127456 h 3677616"/>
              <a:gd name="connsiteX30" fmla="*/ 3129622 w 7427302"/>
              <a:gd name="connsiteY30" fmla="*/ 1178256 h 3677616"/>
              <a:gd name="connsiteX31" fmla="*/ 3190582 w 7427302"/>
              <a:gd name="connsiteY31" fmla="*/ 1229056 h 3677616"/>
              <a:gd name="connsiteX32" fmla="*/ 3210902 w 7427302"/>
              <a:gd name="connsiteY32" fmla="*/ 1259536 h 3677616"/>
              <a:gd name="connsiteX33" fmla="*/ 3231222 w 7427302"/>
              <a:gd name="connsiteY33" fmla="*/ 1320496 h 3677616"/>
              <a:gd name="connsiteX34" fmla="*/ 3210902 w 7427302"/>
              <a:gd name="connsiteY34" fmla="*/ 1554176 h 3677616"/>
              <a:gd name="connsiteX35" fmla="*/ 3190582 w 7427302"/>
              <a:gd name="connsiteY35" fmla="*/ 1584656 h 3677616"/>
              <a:gd name="connsiteX36" fmla="*/ 3160102 w 7427302"/>
              <a:gd name="connsiteY36" fmla="*/ 1594816 h 3677616"/>
              <a:gd name="connsiteX37" fmla="*/ 3149942 w 7427302"/>
              <a:gd name="connsiteY37" fmla="*/ 1625296 h 3677616"/>
              <a:gd name="connsiteX38" fmla="*/ 3139782 w 7427302"/>
              <a:gd name="connsiteY38" fmla="*/ 1665936 h 3677616"/>
              <a:gd name="connsiteX39" fmla="*/ 3119462 w 7427302"/>
              <a:gd name="connsiteY39" fmla="*/ 1696416 h 3677616"/>
              <a:gd name="connsiteX40" fmla="*/ 3088982 w 7427302"/>
              <a:gd name="connsiteY40" fmla="*/ 1879296 h 3677616"/>
              <a:gd name="connsiteX41" fmla="*/ 3068662 w 7427302"/>
              <a:gd name="connsiteY41" fmla="*/ 2041856 h 3677616"/>
              <a:gd name="connsiteX42" fmla="*/ 3048342 w 7427302"/>
              <a:gd name="connsiteY42" fmla="*/ 2092656 h 3677616"/>
              <a:gd name="connsiteX43" fmla="*/ 3038182 w 7427302"/>
              <a:gd name="connsiteY43" fmla="*/ 2123136 h 3677616"/>
              <a:gd name="connsiteX44" fmla="*/ 3048342 w 7427302"/>
              <a:gd name="connsiteY44" fmla="*/ 2377136 h 3677616"/>
              <a:gd name="connsiteX45" fmla="*/ 3078822 w 7427302"/>
              <a:gd name="connsiteY45" fmla="*/ 2499056 h 3677616"/>
              <a:gd name="connsiteX46" fmla="*/ 3088982 w 7427302"/>
              <a:gd name="connsiteY46" fmla="*/ 2549856 h 3677616"/>
              <a:gd name="connsiteX47" fmla="*/ 3109302 w 7427302"/>
              <a:gd name="connsiteY47" fmla="*/ 2661616 h 3677616"/>
              <a:gd name="connsiteX48" fmla="*/ 3129622 w 7427302"/>
              <a:gd name="connsiteY48" fmla="*/ 2712416 h 3677616"/>
              <a:gd name="connsiteX49" fmla="*/ 3139782 w 7427302"/>
              <a:gd name="connsiteY49" fmla="*/ 2803856 h 3677616"/>
              <a:gd name="connsiteX50" fmla="*/ 3160102 w 7427302"/>
              <a:gd name="connsiteY50" fmla="*/ 2834336 h 3677616"/>
              <a:gd name="connsiteX51" fmla="*/ 3170262 w 7427302"/>
              <a:gd name="connsiteY51" fmla="*/ 2905456 h 3677616"/>
              <a:gd name="connsiteX52" fmla="*/ 3221062 w 7427302"/>
              <a:gd name="connsiteY52" fmla="*/ 3007056 h 3677616"/>
              <a:gd name="connsiteX53" fmla="*/ 3261702 w 7427302"/>
              <a:gd name="connsiteY53" fmla="*/ 3078176 h 3677616"/>
              <a:gd name="connsiteX54" fmla="*/ 3271862 w 7427302"/>
              <a:gd name="connsiteY54" fmla="*/ 3108656 h 3677616"/>
              <a:gd name="connsiteX55" fmla="*/ 3292182 w 7427302"/>
              <a:gd name="connsiteY55" fmla="*/ 3139136 h 3677616"/>
              <a:gd name="connsiteX56" fmla="*/ 3302342 w 7427302"/>
              <a:gd name="connsiteY56" fmla="*/ 3169616 h 3677616"/>
              <a:gd name="connsiteX57" fmla="*/ 3342982 w 7427302"/>
              <a:gd name="connsiteY57" fmla="*/ 3240736 h 3677616"/>
              <a:gd name="connsiteX58" fmla="*/ 3373462 w 7427302"/>
              <a:gd name="connsiteY58" fmla="*/ 3261056 h 3677616"/>
              <a:gd name="connsiteX59" fmla="*/ 3403942 w 7427302"/>
              <a:gd name="connsiteY59" fmla="*/ 3291536 h 3677616"/>
              <a:gd name="connsiteX60" fmla="*/ 3454742 w 7427302"/>
              <a:gd name="connsiteY60" fmla="*/ 3311856 h 3677616"/>
              <a:gd name="connsiteX61" fmla="*/ 3485222 w 7427302"/>
              <a:gd name="connsiteY61" fmla="*/ 3332176 h 3677616"/>
              <a:gd name="connsiteX62" fmla="*/ 3586822 w 7427302"/>
              <a:gd name="connsiteY62" fmla="*/ 3372816 h 3677616"/>
              <a:gd name="connsiteX63" fmla="*/ 3647782 w 7427302"/>
              <a:gd name="connsiteY63" fmla="*/ 3403296 h 3677616"/>
              <a:gd name="connsiteX64" fmla="*/ 3688422 w 7427302"/>
              <a:gd name="connsiteY64" fmla="*/ 3423616 h 3677616"/>
              <a:gd name="connsiteX65" fmla="*/ 3779862 w 7427302"/>
              <a:gd name="connsiteY65" fmla="*/ 3433776 h 3677616"/>
              <a:gd name="connsiteX66" fmla="*/ 3840822 w 7427302"/>
              <a:gd name="connsiteY66" fmla="*/ 3454096 h 3677616"/>
              <a:gd name="connsiteX67" fmla="*/ 3871302 w 7427302"/>
              <a:gd name="connsiteY67" fmla="*/ 3474416 h 3677616"/>
              <a:gd name="connsiteX68" fmla="*/ 3942422 w 7427302"/>
              <a:gd name="connsiteY68" fmla="*/ 3484576 h 3677616"/>
              <a:gd name="connsiteX69" fmla="*/ 4308182 w 7427302"/>
              <a:gd name="connsiteY69" fmla="*/ 3515056 h 3677616"/>
              <a:gd name="connsiteX70" fmla="*/ 4369142 w 7427302"/>
              <a:gd name="connsiteY70" fmla="*/ 3535376 h 3677616"/>
              <a:gd name="connsiteX71" fmla="*/ 4450422 w 7427302"/>
              <a:gd name="connsiteY71" fmla="*/ 3576016 h 3677616"/>
              <a:gd name="connsiteX72" fmla="*/ 4633302 w 7427302"/>
              <a:gd name="connsiteY72" fmla="*/ 3586176 h 3677616"/>
              <a:gd name="connsiteX73" fmla="*/ 4816182 w 7427302"/>
              <a:gd name="connsiteY73" fmla="*/ 3606496 h 3677616"/>
              <a:gd name="connsiteX74" fmla="*/ 4938102 w 7427302"/>
              <a:gd name="connsiteY74" fmla="*/ 3616656 h 3677616"/>
              <a:gd name="connsiteX75" fmla="*/ 5171782 w 7427302"/>
              <a:gd name="connsiteY75" fmla="*/ 3636976 h 3677616"/>
              <a:gd name="connsiteX76" fmla="*/ 5202262 w 7427302"/>
              <a:gd name="connsiteY76" fmla="*/ 3647136 h 3677616"/>
              <a:gd name="connsiteX77" fmla="*/ 5242902 w 7427302"/>
              <a:gd name="connsiteY77" fmla="*/ 3657296 h 3677616"/>
              <a:gd name="connsiteX78" fmla="*/ 5395302 w 7427302"/>
              <a:gd name="connsiteY78" fmla="*/ 3677616 h 3677616"/>
              <a:gd name="connsiteX79" fmla="*/ 5933782 w 7427302"/>
              <a:gd name="connsiteY79" fmla="*/ 3667456 h 3677616"/>
              <a:gd name="connsiteX80" fmla="*/ 5984582 w 7427302"/>
              <a:gd name="connsiteY80" fmla="*/ 3647136 h 3677616"/>
              <a:gd name="connsiteX81" fmla="*/ 6076022 w 7427302"/>
              <a:gd name="connsiteY81" fmla="*/ 3636976 h 3677616"/>
              <a:gd name="connsiteX82" fmla="*/ 6126822 w 7427302"/>
              <a:gd name="connsiteY82" fmla="*/ 3616656 h 3677616"/>
              <a:gd name="connsiteX83" fmla="*/ 6167462 w 7427302"/>
              <a:gd name="connsiteY83" fmla="*/ 3596336 h 3677616"/>
              <a:gd name="connsiteX84" fmla="*/ 6289382 w 7427302"/>
              <a:gd name="connsiteY84" fmla="*/ 3565856 h 3677616"/>
              <a:gd name="connsiteX85" fmla="*/ 6380822 w 7427302"/>
              <a:gd name="connsiteY85" fmla="*/ 3535376 h 3677616"/>
              <a:gd name="connsiteX86" fmla="*/ 6462102 w 7427302"/>
              <a:gd name="connsiteY86" fmla="*/ 3515056 h 3677616"/>
              <a:gd name="connsiteX87" fmla="*/ 6512902 w 7427302"/>
              <a:gd name="connsiteY87" fmla="*/ 3504896 h 3677616"/>
              <a:gd name="connsiteX88" fmla="*/ 6594182 w 7427302"/>
              <a:gd name="connsiteY88" fmla="*/ 3474416 h 3677616"/>
              <a:gd name="connsiteX89" fmla="*/ 6655142 w 7427302"/>
              <a:gd name="connsiteY89" fmla="*/ 3423616 h 3677616"/>
              <a:gd name="connsiteX90" fmla="*/ 6705942 w 7427302"/>
              <a:gd name="connsiteY90" fmla="*/ 3393136 h 3677616"/>
              <a:gd name="connsiteX91" fmla="*/ 6777062 w 7427302"/>
              <a:gd name="connsiteY91" fmla="*/ 3372816 h 3677616"/>
              <a:gd name="connsiteX92" fmla="*/ 6848182 w 7427302"/>
              <a:gd name="connsiteY92" fmla="*/ 3332176 h 3677616"/>
              <a:gd name="connsiteX93" fmla="*/ 6919302 w 7427302"/>
              <a:gd name="connsiteY93" fmla="*/ 3261056 h 3677616"/>
              <a:gd name="connsiteX94" fmla="*/ 6949782 w 7427302"/>
              <a:gd name="connsiteY94" fmla="*/ 3220416 h 3677616"/>
              <a:gd name="connsiteX95" fmla="*/ 6980262 w 7427302"/>
              <a:gd name="connsiteY95" fmla="*/ 3189936 h 3677616"/>
              <a:gd name="connsiteX96" fmla="*/ 7020902 w 7427302"/>
              <a:gd name="connsiteY96" fmla="*/ 3068016 h 3677616"/>
              <a:gd name="connsiteX97" fmla="*/ 7031062 w 7427302"/>
              <a:gd name="connsiteY97" fmla="*/ 3037536 h 3677616"/>
              <a:gd name="connsiteX98" fmla="*/ 7041222 w 7427302"/>
              <a:gd name="connsiteY98" fmla="*/ 3007056 h 3677616"/>
              <a:gd name="connsiteX99" fmla="*/ 7061542 w 7427302"/>
              <a:gd name="connsiteY99" fmla="*/ 2966416 h 3677616"/>
              <a:gd name="connsiteX100" fmla="*/ 7071702 w 7427302"/>
              <a:gd name="connsiteY100" fmla="*/ 2915616 h 3677616"/>
              <a:gd name="connsiteX101" fmla="*/ 7132662 w 7427302"/>
              <a:gd name="connsiteY101" fmla="*/ 2793696 h 3677616"/>
              <a:gd name="connsiteX102" fmla="*/ 7173302 w 7427302"/>
              <a:gd name="connsiteY102" fmla="*/ 2590496 h 3677616"/>
              <a:gd name="connsiteX103" fmla="*/ 7193622 w 7427302"/>
              <a:gd name="connsiteY103" fmla="*/ 2539696 h 3677616"/>
              <a:gd name="connsiteX104" fmla="*/ 7173302 w 7427302"/>
              <a:gd name="connsiteY104" fmla="*/ 1980896 h 3677616"/>
              <a:gd name="connsiteX105" fmla="*/ 7142822 w 7427302"/>
              <a:gd name="connsiteY105" fmla="*/ 1909776 h 3677616"/>
              <a:gd name="connsiteX106" fmla="*/ 7122502 w 7427302"/>
              <a:gd name="connsiteY106" fmla="*/ 1858976 h 3677616"/>
              <a:gd name="connsiteX107" fmla="*/ 7051382 w 7427302"/>
              <a:gd name="connsiteY107" fmla="*/ 1767536 h 3677616"/>
              <a:gd name="connsiteX108" fmla="*/ 7020902 w 7427302"/>
              <a:gd name="connsiteY108" fmla="*/ 1716736 h 3677616"/>
              <a:gd name="connsiteX109" fmla="*/ 6990422 w 7427302"/>
              <a:gd name="connsiteY109" fmla="*/ 1686256 h 3677616"/>
              <a:gd name="connsiteX110" fmla="*/ 6888822 w 7427302"/>
              <a:gd name="connsiteY110" fmla="*/ 1574496 h 3677616"/>
              <a:gd name="connsiteX111" fmla="*/ 6858342 w 7427302"/>
              <a:gd name="connsiteY111" fmla="*/ 1544016 h 3677616"/>
              <a:gd name="connsiteX112" fmla="*/ 6827862 w 7427302"/>
              <a:gd name="connsiteY112" fmla="*/ 1523696 h 3677616"/>
              <a:gd name="connsiteX113" fmla="*/ 6777062 w 7427302"/>
              <a:gd name="connsiteY113" fmla="*/ 1462736 h 3677616"/>
              <a:gd name="connsiteX114" fmla="*/ 6736422 w 7427302"/>
              <a:gd name="connsiteY114" fmla="*/ 1432256 h 3677616"/>
              <a:gd name="connsiteX115" fmla="*/ 6716102 w 7427302"/>
              <a:gd name="connsiteY115" fmla="*/ 1401776 h 3677616"/>
              <a:gd name="connsiteX116" fmla="*/ 6685622 w 7427302"/>
              <a:gd name="connsiteY116" fmla="*/ 1361136 h 3677616"/>
              <a:gd name="connsiteX117" fmla="*/ 6705942 w 7427302"/>
              <a:gd name="connsiteY117" fmla="*/ 1086816 h 3677616"/>
              <a:gd name="connsiteX118" fmla="*/ 6726262 w 7427302"/>
              <a:gd name="connsiteY118" fmla="*/ 1056336 h 3677616"/>
              <a:gd name="connsiteX119" fmla="*/ 6756742 w 7427302"/>
              <a:gd name="connsiteY119" fmla="*/ 1005536 h 3677616"/>
              <a:gd name="connsiteX120" fmla="*/ 6777062 w 7427302"/>
              <a:gd name="connsiteY120" fmla="*/ 964896 h 3677616"/>
              <a:gd name="connsiteX121" fmla="*/ 6827862 w 7427302"/>
              <a:gd name="connsiteY121" fmla="*/ 944576 h 3677616"/>
              <a:gd name="connsiteX122" fmla="*/ 6898982 w 7427302"/>
              <a:gd name="connsiteY122" fmla="*/ 903936 h 3677616"/>
              <a:gd name="connsiteX123" fmla="*/ 6980262 w 7427302"/>
              <a:gd name="connsiteY123" fmla="*/ 873456 h 3677616"/>
              <a:gd name="connsiteX124" fmla="*/ 7092022 w 7427302"/>
              <a:gd name="connsiteY124" fmla="*/ 853136 h 3677616"/>
              <a:gd name="connsiteX125" fmla="*/ 7213942 w 7427302"/>
              <a:gd name="connsiteY125" fmla="*/ 802336 h 3677616"/>
              <a:gd name="connsiteX126" fmla="*/ 7274902 w 7427302"/>
              <a:gd name="connsiteY126" fmla="*/ 761696 h 3677616"/>
              <a:gd name="connsiteX127" fmla="*/ 7346022 w 7427302"/>
              <a:gd name="connsiteY127" fmla="*/ 741376 h 3677616"/>
              <a:gd name="connsiteX128" fmla="*/ 7406982 w 7427302"/>
              <a:gd name="connsiteY128" fmla="*/ 700736 h 3677616"/>
              <a:gd name="connsiteX129" fmla="*/ 7427302 w 7427302"/>
              <a:gd name="connsiteY129" fmla="*/ 639776 h 3677616"/>
              <a:gd name="connsiteX130" fmla="*/ 7417142 w 7427302"/>
              <a:gd name="connsiteY130" fmla="*/ 385776 h 3677616"/>
              <a:gd name="connsiteX131" fmla="*/ 7406982 w 7427302"/>
              <a:gd name="connsiteY131" fmla="*/ 355296 h 3677616"/>
              <a:gd name="connsiteX132" fmla="*/ 7396822 w 7427302"/>
              <a:gd name="connsiteY132" fmla="*/ 274016 h 3677616"/>
              <a:gd name="connsiteX133" fmla="*/ 7386662 w 7427302"/>
              <a:gd name="connsiteY133" fmla="*/ 182576 h 3677616"/>
              <a:gd name="connsiteX134" fmla="*/ 7346022 w 7427302"/>
              <a:gd name="connsiteY134" fmla="*/ 162256 h 3677616"/>
              <a:gd name="connsiteX135" fmla="*/ 7325702 w 7427302"/>
              <a:gd name="connsiteY135" fmla="*/ 131776 h 3677616"/>
              <a:gd name="connsiteX136" fmla="*/ 7254582 w 7427302"/>
              <a:gd name="connsiteY136" fmla="*/ 121616 h 3677616"/>
              <a:gd name="connsiteX137" fmla="*/ 7163142 w 7427302"/>
              <a:gd name="connsiteY137" fmla="*/ 111456 h 3677616"/>
              <a:gd name="connsiteX138" fmla="*/ 7051382 w 7427302"/>
              <a:gd name="connsiteY138" fmla="*/ 91136 h 3677616"/>
              <a:gd name="connsiteX139" fmla="*/ 6888822 w 7427302"/>
              <a:gd name="connsiteY139" fmla="*/ 80976 h 3677616"/>
              <a:gd name="connsiteX140" fmla="*/ 5852502 w 7427302"/>
              <a:gd name="connsiteY140" fmla="*/ 60656 h 3677616"/>
              <a:gd name="connsiteX141" fmla="*/ 4430102 w 7427302"/>
              <a:gd name="connsiteY141" fmla="*/ 60656 h 3677616"/>
              <a:gd name="connsiteX142" fmla="*/ 4358982 w 7427302"/>
              <a:gd name="connsiteY142" fmla="*/ 80976 h 3677616"/>
              <a:gd name="connsiteX143" fmla="*/ 4287862 w 7427302"/>
              <a:gd name="connsiteY143" fmla="*/ 91136 h 3677616"/>
              <a:gd name="connsiteX144" fmla="*/ 4247222 w 7427302"/>
              <a:gd name="connsiteY144" fmla="*/ 111456 h 3677616"/>
              <a:gd name="connsiteX145" fmla="*/ 2154262 w 7427302"/>
              <a:gd name="connsiteY145" fmla="*/ 101296 h 3677616"/>
              <a:gd name="connsiteX146" fmla="*/ 10502 w 7427302"/>
              <a:gd name="connsiteY146" fmla="*/ 141936 h 3677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</a:cxnLst>
            <a:rect l="l" t="t" r="r" b="b"/>
            <a:pathLst>
              <a:path w="7427302" h="3677616">
                <a:moveTo>
                  <a:pt x="10502" y="141936"/>
                </a:moveTo>
                <a:lnTo>
                  <a:pt x="10502" y="141936"/>
                </a:lnTo>
                <a:cubicBezTo>
                  <a:pt x="-3859" y="271186"/>
                  <a:pt x="-6148" y="224913"/>
                  <a:pt x="20662" y="385776"/>
                </a:cubicBezTo>
                <a:cubicBezTo>
                  <a:pt x="22423" y="396340"/>
                  <a:pt x="26033" y="406677"/>
                  <a:pt x="30822" y="416256"/>
                </a:cubicBezTo>
                <a:cubicBezTo>
                  <a:pt x="42239" y="439090"/>
                  <a:pt x="62362" y="461166"/>
                  <a:pt x="81622" y="477216"/>
                </a:cubicBezTo>
                <a:cubicBezTo>
                  <a:pt x="91003" y="485033"/>
                  <a:pt x="101180" y="492075"/>
                  <a:pt x="112102" y="497536"/>
                </a:cubicBezTo>
                <a:cubicBezTo>
                  <a:pt x="121681" y="502325"/>
                  <a:pt x="132554" y="503936"/>
                  <a:pt x="142582" y="507696"/>
                </a:cubicBezTo>
                <a:cubicBezTo>
                  <a:pt x="159659" y="514100"/>
                  <a:pt x="176207" y="521882"/>
                  <a:pt x="193382" y="528016"/>
                </a:cubicBezTo>
                <a:cubicBezTo>
                  <a:pt x="243810" y="546026"/>
                  <a:pt x="294982" y="561883"/>
                  <a:pt x="345782" y="578816"/>
                </a:cubicBezTo>
                <a:cubicBezTo>
                  <a:pt x="355942" y="582203"/>
                  <a:pt x="365589" y="588087"/>
                  <a:pt x="376262" y="588976"/>
                </a:cubicBezTo>
                <a:cubicBezTo>
                  <a:pt x="457542" y="595749"/>
                  <a:pt x="538560" y="607510"/>
                  <a:pt x="620102" y="609296"/>
                </a:cubicBezTo>
                <a:cubicBezTo>
                  <a:pt x="1002719" y="617674"/>
                  <a:pt x="1385489" y="616069"/>
                  <a:pt x="1768182" y="619456"/>
                </a:cubicBezTo>
                <a:cubicBezTo>
                  <a:pt x="1788502" y="626229"/>
                  <a:pt x="1808593" y="633732"/>
                  <a:pt x="1829142" y="639776"/>
                </a:cubicBezTo>
                <a:cubicBezTo>
                  <a:pt x="1866187" y="650672"/>
                  <a:pt x="1904270" y="658045"/>
                  <a:pt x="1940902" y="670256"/>
                </a:cubicBezTo>
                <a:cubicBezTo>
                  <a:pt x="1965371" y="678412"/>
                  <a:pt x="1986765" y="695510"/>
                  <a:pt x="2012022" y="700736"/>
                </a:cubicBezTo>
                <a:cubicBezTo>
                  <a:pt x="2085659" y="715971"/>
                  <a:pt x="2235542" y="731216"/>
                  <a:pt x="2235542" y="731216"/>
                </a:cubicBezTo>
                <a:cubicBezTo>
                  <a:pt x="2380409" y="779505"/>
                  <a:pt x="2229658" y="730986"/>
                  <a:pt x="2337142" y="761696"/>
                </a:cubicBezTo>
                <a:cubicBezTo>
                  <a:pt x="2347440" y="764638"/>
                  <a:pt x="2357232" y="769259"/>
                  <a:pt x="2367622" y="771856"/>
                </a:cubicBezTo>
                <a:lnTo>
                  <a:pt x="2448902" y="792176"/>
                </a:lnTo>
                <a:cubicBezTo>
                  <a:pt x="2462449" y="802336"/>
                  <a:pt x="2474840" y="814255"/>
                  <a:pt x="2489542" y="822656"/>
                </a:cubicBezTo>
                <a:cubicBezTo>
                  <a:pt x="2498841" y="827969"/>
                  <a:pt x="2510178" y="828597"/>
                  <a:pt x="2520022" y="832816"/>
                </a:cubicBezTo>
                <a:cubicBezTo>
                  <a:pt x="2533943" y="838782"/>
                  <a:pt x="2546741" y="847170"/>
                  <a:pt x="2560662" y="853136"/>
                </a:cubicBezTo>
                <a:cubicBezTo>
                  <a:pt x="2570506" y="857355"/>
                  <a:pt x="2581780" y="858095"/>
                  <a:pt x="2591142" y="863296"/>
                </a:cubicBezTo>
                <a:cubicBezTo>
                  <a:pt x="2635586" y="887987"/>
                  <a:pt x="2674520" y="926866"/>
                  <a:pt x="2723222" y="944576"/>
                </a:cubicBezTo>
                <a:cubicBezTo>
                  <a:pt x="2746393" y="953002"/>
                  <a:pt x="2770635" y="958123"/>
                  <a:pt x="2794342" y="964896"/>
                </a:cubicBezTo>
                <a:cubicBezTo>
                  <a:pt x="2804502" y="971669"/>
                  <a:pt x="2813900" y="979755"/>
                  <a:pt x="2824822" y="985216"/>
                </a:cubicBezTo>
                <a:cubicBezTo>
                  <a:pt x="2908908" y="1027259"/>
                  <a:pt x="2790233" y="952271"/>
                  <a:pt x="2895942" y="1015696"/>
                </a:cubicBezTo>
                <a:cubicBezTo>
                  <a:pt x="2916883" y="1028261"/>
                  <a:pt x="2937832" y="1041080"/>
                  <a:pt x="2956902" y="1056336"/>
                </a:cubicBezTo>
                <a:cubicBezTo>
                  <a:pt x="2969363" y="1066305"/>
                  <a:pt x="3016616" y="1106513"/>
                  <a:pt x="3038182" y="1117296"/>
                </a:cubicBezTo>
                <a:cubicBezTo>
                  <a:pt x="3047761" y="1122085"/>
                  <a:pt x="3058502" y="1124069"/>
                  <a:pt x="3068662" y="1127456"/>
                </a:cubicBezTo>
                <a:cubicBezTo>
                  <a:pt x="3157710" y="1216504"/>
                  <a:pt x="3044752" y="1107531"/>
                  <a:pt x="3129622" y="1178256"/>
                </a:cubicBezTo>
                <a:cubicBezTo>
                  <a:pt x="3207851" y="1243447"/>
                  <a:pt x="3114906" y="1178605"/>
                  <a:pt x="3190582" y="1229056"/>
                </a:cubicBezTo>
                <a:cubicBezTo>
                  <a:pt x="3197355" y="1239216"/>
                  <a:pt x="3205943" y="1248378"/>
                  <a:pt x="3210902" y="1259536"/>
                </a:cubicBezTo>
                <a:cubicBezTo>
                  <a:pt x="3219601" y="1279109"/>
                  <a:pt x="3231222" y="1320496"/>
                  <a:pt x="3231222" y="1320496"/>
                </a:cubicBezTo>
                <a:cubicBezTo>
                  <a:pt x="3224449" y="1398389"/>
                  <a:pt x="3222791" y="1476898"/>
                  <a:pt x="3210902" y="1554176"/>
                </a:cubicBezTo>
                <a:cubicBezTo>
                  <a:pt x="3209045" y="1566245"/>
                  <a:pt x="3200117" y="1577028"/>
                  <a:pt x="3190582" y="1584656"/>
                </a:cubicBezTo>
                <a:cubicBezTo>
                  <a:pt x="3182219" y="1591346"/>
                  <a:pt x="3170262" y="1591429"/>
                  <a:pt x="3160102" y="1594816"/>
                </a:cubicBezTo>
                <a:cubicBezTo>
                  <a:pt x="3156715" y="1604976"/>
                  <a:pt x="3152884" y="1614998"/>
                  <a:pt x="3149942" y="1625296"/>
                </a:cubicBezTo>
                <a:cubicBezTo>
                  <a:pt x="3146106" y="1638722"/>
                  <a:pt x="3145283" y="1653101"/>
                  <a:pt x="3139782" y="1665936"/>
                </a:cubicBezTo>
                <a:cubicBezTo>
                  <a:pt x="3134972" y="1677159"/>
                  <a:pt x="3126235" y="1686256"/>
                  <a:pt x="3119462" y="1696416"/>
                </a:cubicBezTo>
                <a:cubicBezTo>
                  <a:pt x="3096525" y="1971663"/>
                  <a:pt x="3127975" y="1710327"/>
                  <a:pt x="3088982" y="1879296"/>
                </a:cubicBezTo>
                <a:cubicBezTo>
                  <a:pt x="3060479" y="2002810"/>
                  <a:pt x="3099403" y="1898396"/>
                  <a:pt x="3068662" y="2041856"/>
                </a:cubicBezTo>
                <a:cubicBezTo>
                  <a:pt x="3064841" y="2059689"/>
                  <a:pt x="3054746" y="2075579"/>
                  <a:pt x="3048342" y="2092656"/>
                </a:cubicBezTo>
                <a:cubicBezTo>
                  <a:pt x="3044582" y="2102684"/>
                  <a:pt x="3041569" y="2112976"/>
                  <a:pt x="3038182" y="2123136"/>
                </a:cubicBezTo>
                <a:cubicBezTo>
                  <a:pt x="3041569" y="2207803"/>
                  <a:pt x="3039235" y="2292892"/>
                  <a:pt x="3048342" y="2377136"/>
                </a:cubicBezTo>
                <a:cubicBezTo>
                  <a:pt x="3052844" y="2418784"/>
                  <a:pt x="3070607" y="2457979"/>
                  <a:pt x="3078822" y="2499056"/>
                </a:cubicBezTo>
                <a:cubicBezTo>
                  <a:pt x="3082209" y="2515989"/>
                  <a:pt x="3086143" y="2532822"/>
                  <a:pt x="3088982" y="2549856"/>
                </a:cubicBezTo>
                <a:cubicBezTo>
                  <a:pt x="3096033" y="2592164"/>
                  <a:pt x="3096298" y="2622604"/>
                  <a:pt x="3109302" y="2661616"/>
                </a:cubicBezTo>
                <a:cubicBezTo>
                  <a:pt x="3115069" y="2678918"/>
                  <a:pt x="3122849" y="2695483"/>
                  <a:pt x="3129622" y="2712416"/>
                </a:cubicBezTo>
                <a:cubicBezTo>
                  <a:pt x="3133009" y="2742896"/>
                  <a:pt x="3132344" y="2774104"/>
                  <a:pt x="3139782" y="2803856"/>
                </a:cubicBezTo>
                <a:cubicBezTo>
                  <a:pt x="3142744" y="2815702"/>
                  <a:pt x="3156593" y="2822640"/>
                  <a:pt x="3160102" y="2834336"/>
                </a:cubicBezTo>
                <a:cubicBezTo>
                  <a:pt x="3166983" y="2857273"/>
                  <a:pt x="3162292" y="2882874"/>
                  <a:pt x="3170262" y="2905456"/>
                </a:cubicBezTo>
                <a:cubicBezTo>
                  <a:pt x="3182864" y="2941161"/>
                  <a:pt x="3200059" y="2975551"/>
                  <a:pt x="3221062" y="3007056"/>
                </a:cubicBezTo>
                <a:cubicBezTo>
                  <a:pt x="3241469" y="3037667"/>
                  <a:pt x="3246233" y="3042083"/>
                  <a:pt x="3261702" y="3078176"/>
                </a:cubicBezTo>
                <a:cubicBezTo>
                  <a:pt x="3265921" y="3088020"/>
                  <a:pt x="3267073" y="3099077"/>
                  <a:pt x="3271862" y="3108656"/>
                </a:cubicBezTo>
                <a:cubicBezTo>
                  <a:pt x="3277323" y="3119578"/>
                  <a:pt x="3286721" y="3128214"/>
                  <a:pt x="3292182" y="3139136"/>
                </a:cubicBezTo>
                <a:cubicBezTo>
                  <a:pt x="3296971" y="3148715"/>
                  <a:pt x="3298123" y="3159772"/>
                  <a:pt x="3302342" y="3169616"/>
                </a:cubicBezTo>
                <a:cubicBezTo>
                  <a:pt x="3308318" y="3183561"/>
                  <a:pt x="3330227" y="3227981"/>
                  <a:pt x="3342982" y="3240736"/>
                </a:cubicBezTo>
                <a:cubicBezTo>
                  <a:pt x="3351616" y="3249370"/>
                  <a:pt x="3364081" y="3253239"/>
                  <a:pt x="3373462" y="3261056"/>
                </a:cubicBezTo>
                <a:cubicBezTo>
                  <a:pt x="3384500" y="3270254"/>
                  <a:pt x="3391758" y="3283921"/>
                  <a:pt x="3403942" y="3291536"/>
                </a:cubicBezTo>
                <a:cubicBezTo>
                  <a:pt x="3419408" y="3301202"/>
                  <a:pt x="3438430" y="3303700"/>
                  <a:pt x="3454742" y="3311856"/>
                </a:cubicBezTo>
                <a:cubicBezTo>
                  <a:pt x="3465664" y="3317317"/>
                  <a:pt x="3474135" y="3327059"/>
                  <a:pt x="3485222" y="3332176"/>
                </a:cubicBezTo>
                <a:cubicBezTo>
                  <a:pt x="3518340" y="3347461"/>
                  <a:pt x="3556473" y="3352583"/>
                  <a:pt x="3586822" y="3372816"/>
                </a:cubicBezTo>
                <a:cubicBezTo>
                  <a:pt x="3645397" y="3411866"/>
                  <a:pt x="3588892" y="3378057"/>
                  <a:pt x="3647782" y="3403296"/>
                </a:cubicBezTo>
                <a:cubicBezTo>
                  <a:pt x="3661703" y="3409262"/>
                  <a:pt x="3673664" y="3420210"/>
                  <a:pt x="3688422" y="3423616"/>
                </a:cubicBezTo>
                <a:cubicBezTo>
                  <a:pt x="3718304" y="3430512"/>
                  <a:pt x="3749382" y="3430389"/>
                  <a:pt x="3779862" y="3433776"/>
                </a:cubicBezTo>
                <a:cubicBezTo>
                  <a:pt x="3800182" y="3440549"/>
                  <a:pt x="3823000" y="3442215"/>
                  <a:pt x="3840822" y="3454096"/>
                </a:cubicBezTo>
                <a:cubicBezTo>
                  <a:pt x="3850982" y="3460869"/>
                  <a:pt x="3859606" y="3470907"/>
                  <a:pt x="3871302" y="3474416"/>
                </a:cubicBezTo>
                <a:cubicBezTo>
                  <a:pt x="3894239" y="3481297"/>
                  <a:pt x="3918715" y="3481189"/>
                  <a:pt x="3942422" y="3484576"/>
                </a:cubicBezTo>
                <a:cubicBezTo>
                  <a:pt x="4113568" y="3541625"/>
                  <a:pt x="3916733" y="3482435"/>
                  <a:pt x="4308182" y="3515056"/>
                </a:cubicBezTo>
                <a:cubicBezTo>
                  <a:pt x="4329527" y="3516835"/>
                  <a:pt x="4349984" y="3525797"/>
                  <a:pt x="4369142" y="3535376"/>
                </a:cubicBezTo>
                <a:cubicBezTo>
                  <a:pt x="4396235" y="3548923"/>
                  <a:pt x="4420177" y="3574336"/>
                  <a:pt x="4450422" y="3576016"/>
                </a:cubicBezTo>
                <a:lnTo>
                  <a:pt x="4633302" y="3586176"/>
                </a:lnTo>
                <a:cubicBezTo>
                  <a:pt x="4721513" y="3608229"/>
                  <a:pt x="4655056" y="3594102"/>
                  <a:pt x="4816182" y="3606496"/>
                </a:cubicBezTo>
                <a:lnTo>
                  <a:pt x="4938102" y="3616656"/>
                </a:lnTo>
                <a:cubicBezTo>
                  <a:pt x="5052046" y="3645142"/>
                  <a:pt x="4914997" y="3613632"/>
                  <a:pt x="5171782" y="3636976"/>
                </a:cubicBezTo>
                <a:cubicBezTo>
                  <a:pt x="5182448" y="3637946"/>
                  <a:pt x="5191964" y="3644194"/>
                  <a:pt x="5202262" y="3647136"/>
                </a:cubicBezTo>
                <a:cubicBezTo>
                  <a:pt x="5215688" y="3650972"/>
                  <a:pt x="5229109" y="3655118"/>
                  <a:pt x="5242902" y="3657296"/>
                </a:cubicBezTo>
                <a:cubicBezTo>
                  <a:pt x="5293524" y="3665289"/>
                  <a:pt x="5344502" y="3670843"/>
                  <a:pt x="5395302" y="3677616"/>
                </a:cubicBezTo>
                <a:cubicBezTo>
                  <a:pt x="5574795" y="3674229"/>
                  <a:pt x="5754496" y="3676729"/>
                  <a:pt x="5933782" y="3667456"/>
                </a:cubicBezTo>
                <a:cubicBezTo>
                  <a:pt x="5951995" y="3666514"/>
                  <a:pt x="5966749" y="3650957"/>
                  <a:pt x="5984582" y="3647136"/>
                </a:cubicBezTo>
                <a:cubicBezTo>
                  <a:pt x="6014569" y="3640710"/>
                  <a:pt x="6045542" y="3640363"/>
                  <a:pt x="6076022" y="3636976"/>
                </a:cubicBezTo>
                <a:cubicBezTo>
                  <a:pt x="6092955" y="3630203"/>
                  <a:pt x="6110156" y="3624063"/>
                  <a:pt x="6126822" y="3616656"/>
                </a:cubicBezTo>
                <a:cubicBezTo>
                  <a:pt x="6140662" y="3610505"/>
                  <a:pt x="6153228" y="3601512"/>
                  <a:pt x="6167462" y="3596336"/>
                </a:cubicBezTo>
                <a:cubicBezTo>
                  <a:pt x="6285214" y="3553517"/>
                  <a:pt x="6193374" y="3593287"/>
                  <a:pt x="6289382" y="3565856"/>
                </a:cubicBezTo>
                <a:cubicBezTo>
                  <a:pt x="6320275" y="3557030"/>
                  <a:pt x="6349653" y="3543168"/>
                  <a:pt x="6380822" y="3535376"/>
                </a:cubicBezTo>
                <a:cubicBezTo>
                  <a:pt x="6407915" y="3528603"/>
                  <a:pt x="6434717" y="3520533"/>
                  <a:pt x="6462102" y="3515056"/>
                </a:cubicBezTo>
                <a:cubicBezTo>
                  <a:pt x="6479035" y="3511669"/>
                  <a:pt x="6496397" y="3509974"/>
                  <a:pt x="6512902" y="3504896"/>
                </a:cubicBezTo>
                <a:cubicBezTo>
                  <a:pt x="6540558" y="3496386"/>
                  <a:pt x="6567840" y="3486390"/>
                  <a:pt x="6594182" y="3474416"/>
                </a:cubicBezTo>
                <a:cubicBezTo>
                  <a:pt x="6634278" y="3456191"/>
                  <a:pt x="6618781" y="3450887"/>
                  <a:pt x="6655142" y="3423616"/>
                </a:cubicBezTo>
                <a:cubicBezTo>
                  <a:pt x="6670940" y="3411768"/>
                  <a:pt x="6687714" y="3400731"/>
                  <a:pt x="6705942" y="3393136"/>
                </a:cubicBezTo>
                <a:cubicBezTo>
                  <a:pt x="6728701" y="3383653"/>
                  <a:pt x="6753891" y="3381242"/>
                  <a:pt x="6777062" y="3372816"/>
                </a:cubicBezTo>
                <a:cubicBezTo>
                  <a:pt x="6805421" y="3362504"/>
                  <a:pt x="6823807" y="3348426"/>
                  <a:pt x="6848182" y="3332176"/>
                </a:cubicBezTo>
                <a:cubicBezTo>
                  <a:pt x="6894120" y="3263268"/>
                  <a:pt x="6834833" y="3345525"/>
                  <a:pt x="6919302" y="3261056"/>
                </a:cubicBezTo>
                <a:cubicBezTo>
                  <a:pt x="6931276" y="3249082"/>
                  <a:pt x="6938762" y="3233273"/>
                  <a:pt x="6949782" y="3220416"/>
                </a:cubicBezTo>
                <a:cubicBezTo>
                  <a:pt x="6959133" y="3209507"/>
                  <a:pt x="6970102" y="3200096"/>
                  <a:pt x="6980262" y="3189936"/>
                </a:cubicBezTo>
                <a:lnTo>
                  <a:pt x="7020902" y="3068016"/>
                </a:lnTo>
                <a:lnTo>
                  <a:pt x="7031062" y="3037536"/>
                </a:lnTo>
                <a:cubicBezTo>
                  <a:pt x="7034449" y="3027376"/>
                  <a:pt x="7036433" y="3016635"/>
                  <a:pt x="7041222" y="3007056"/>
                </a:cubicBezTo>
                <a:lnTo>
                  <a:pt x="7061542" y="2966416"/>
                </a:lnTo>
                <a:cubicBezTo>
                  <a:pt x="7064929" y="2949483"/>
                  <a:pt x="7063979" y="2931062"/>
                  <a:pt x="7071702" y="2915616"/>
                </a:cubicBezTo>
                <a:cubicBezTo>
                  <a:pt x="7132025" y="2794970"/>
                  <a:pt x="7101518" y="2943189"/>
                  <a:pt x="7132662" y="2793696"/>
                </a:cubicBezTo>
                <a:cubicBezTo>
                  <a:pt x="7153707" y="2692682"/>
                  <a:pt x="7146724" y="2661371"/>
                  <a:pt x="7173302" y="2590496"/>
                </a:cubicBezTo>
                <a:cubicBezTo>
                  <a:pt x="7179706" y="2573419"/>
                  <a:pt x="7186849" y="2556629"/>
                  <a:pt x="7193622" y="2539696"/>
                </a:cubicBezTo>
                <a:cubicBezTo>
                  <a:pt x="7186849" y="2353429"/>
                  <a:pt x="7182767" y="2167045"/>
                  <a:pt x="7173302" y="1980896"/>
                </a:cubicBezTo>
                <a:cubicBezTo>
                  <a:pt x="7170908" y="1933818"/>
                  <a:pt x="7161506" y="1947145"/>
                  <a:pt x="7142822" y="1909776"/>
                </a:cubicBezTo>
                <a:cubicBezTo>
                  <a:pt x="7134666" y="1893464"/>
                  <a:pt x="7132364" y="1874317"/>
                  <a:pt x="7122502" y="1858976"/>
                </a:cubicBezTo>
                <a:cubicBezTo>
                  <a:pt x="7101621" y="1826495"/>
                  <a:pt x="7071249" y="1800647"/>
                  <a:pt x="7051382" y="1767536"/>
                </a:cubicBezTo>
                <a:cubicBezTo>
                  <a:pt x="7041222" y="1750603"/>
                  <a:pt x="7032750" y="1732534"/>
                  <a:pt x="7020902" y="1716736"/>
                </a:cubicBezTo>
                <a:cubicBezTo>
                  <a:pt x="7012281" y="1705241"/>
                  <a:pt x="6999773" y="1697165"/>
                  <a:pt x="6990422" y="1686256"/>
                </a:cubicBezTo>
                <a:cubicBezTo>
                  <a:pt x="6889230" y="1568199"/>
                  <a:pt x="7072090" y="1757764"/>
                  <a:pt x="6888822" y="1574496"/>
                </a:cubicBezTo>
                <a:cubicBezTo>
                  <a:pt x="6878662" y="1564336"/>
                  <a:pt x="6870297" y="1551986"/>
                  <a:pt x="6858342" y="1544016"/>
                </a:cubicBezTo>
                <a:cubicBezTo>
                  <a:pt x="6848182" y="1537243"/>
                  <a:pt x="6837243" y="1531513"/>
                  <a:pt x="6827862" y="1523696"/>
                </a:cubicBezTo>
                <a:cubicBezTo>
                  <a:pt x="6727995" y="1440474"/>
                  <a:pt x="6856982" y="1542656"/>
                  <a:pt x="6777062" y="1462736"/>
                </a:cubicBezTo>
                <a:cubicBezTo>
                  <a:pt x="6765088" y="1450762"/>
                  <a:pt x="6748396" y="1444230"/>
                  <a:pt x="6736422" y="1432256"/>
                </a:cubicBezTo>
                <a:cubicBezTo>
                  <a:pt x="6727788" y="1423622"/>
                  <a:pt x="6723199" y="1411712"/>
                  <a:pt x="6716102" y="1401776"/>
                </a:cubicBezTo>
                <a:cubicBezTo>
                  <a:pt x="6706260" y="1387997"/>
                  <a:pt x="6695782" y="1374683"/>
                  <a:pt x="6685622" y="1361136"/>
                </a:cubicBezTo>
                <a:cubicBezTo>
                  <a:pt x="6657949" y="1250443"/>
                  <a:pt x="6665000" y="1299717"/>
                  <a:pt x="6705942" y="1086816"/>
                </a:cubicBezTo>
                <a:cubicBezTo>
                  <a:pt x="6708248" y="1074825"/>
                  <a:pt x="6719790" y="1066691"/>
                  <a:pt x="6726262" y="1056336"/>
                </a:cubicBezTo>
                <a:cubicBezTo>
                  <a:pt x="6736728" y="1039590"/>
                  <a:pt x="6747152" y="1022798"/>
                  <a:pt x="6756742" y="1005536"/>
                </a:cubicBezTo>
                <a:cubicBezTo>
                  <a:pt x="6764097" y="992296"/>
                  <a:pt x="6765563" y="974753"/>
                  <a:pt x="6777062" y="964896"/>
                </a:cubicBezTo>
                <a:cubicBezTo>
                  <a:pt x="6790909" y="953027"/>
                  <a:pt x="6811550" y="952732"/>
                  <a:pt x="6827862" y="944576"/>
                </a:cubicBezTo>
                <a:cubicBezTo>
                  <a:pt x="6852284" y="932365"/>
                  <a:pt x="6874560" y="916147"/>
                  <a:pt x="6898982" y="903936"/>
                </a:cubicBezTo>
                <a:cubicBezTo>
                  <a:pt x="6908305" y="899275"/>
                  <a:pt x="6962675" y="877853"/>
                  <a:pt x="6980262" y="873456"/>
                </a:cubicBezTo>
                <a:cubicBezTo>
                  <a:pt x="7008662" y="866356"/>
                  <a:pt x="7064847" y="857665"/>
                  <a:pt x="7092022" y="853136"/>
                </a:cubicBezTo>
                <a:cubicBezTo>
                  <a:pt x="7175338" y="797592"/>
                  <a:pt x="7042235" y="882466"/>
                  <a:pt x="7213942" y="802336"/>
                </a:cubicBezTo>
                <a:cubicBezTo>
                  <a:pt x="7236072" y="792008"/>
                  <a:pt x="7251734" y="769419"/>
                  <a:pt x="7274902" y="761696"/>
                </a:cubicBezTo>
                <a:cubicBezTo>
                  <a:pt x="7318629" y="747120"/>
                  <a:pt x="7294992" y="754133"/>
                  <a:pt x="7346022" y="741376"/>
                </a:cubicBezTo>
                <a:cubicBezTo>
                  <a:pt x="7366342" y="727829"/>
                  <a:pt x="7399259" y="723904"/>
                  <a:pt x="7406982" y="700736"/>
                </a:cubicBezTo>
                <a:lnTo>
                  <a:pt x="7427302" y="639776"/>
                </a:lnTo>
                <a:cubicBezTo>
                  <a:pt x="7423915" y="555109"/>
                  <a:pt x="7423179" y="470295"/>
                  <a:pt x="7417142" y="385776"/>
                </a:cubicBezTo>
                <a:cubicBezTo>
                  <a:pt x="7416379" y="375094"/>
                  <a:pt x="7408898" y="365833"/>
                  <a:pt x="7406982" y="355296"/>
                </a:cubicBezTo>
                <a:cubicBezTo>
                  <a:pt x="7402098" y="328432"/>
                  <a:pt x="7400012" y="301133"/>
                  <a:pt x="7396822" y="274016"/>
                </a:cubicBezTo>
                <a:cubicBezTo>
                  <a:pt x="7393239" y="243558"/>
                  <a:pt x="7399352" y="210495"/>
                  <a:pt x="7386662" y="182576"/>
                </a:cubicBezTo>
                <a:cubicBezTo>
                  <a:pt x="7380395" y="168788"/>
                  <a:pt x="7359569" y="169029"/>
                  <a:pt x="7346022" y="162256"/>
                </a:cubicBezTo>
                <a:cubicBezTo>
                  <a:pt x="7339249" y="152096"/>
                  <a:pt x="7336860" y="136735"/>
                  <a:pt x="7325702" y="131776"/>
                </a:cubicBezTo>
                <a:cubicBezTo>
                  <a:pt x="7303819" y="122050"/>
                  <a:pt x="7278344" y="124586"/>
                  <a:pt x="7254582" y="121616"/>
                </a:cubicBezTo>
                <a:cubicBezTo>
                  <a:pt x="7224151" y="117812"/>
                  <a:pt x="7193622" y="114843"/>
                  <a:pt x="7163142" y="111456"/>
                </a:cubicBezTo>
                <a:cubicBezTo>
                  <a:pt x="7112767" y="94664"/>
                  <a:pt x="7127971" y="97518"/>
                  <a:pt x="7051382" y="91136"/>
                </a:cubicBezTo>
                <a:cubicBezTo>
                  <a:pt x="6997277" y="86627"/>
                  <a:pt x="6943097" y="82356"/>
                  <a:pt x="6888822" y="80976"/>
                </a:cubicBezTo>
                <a:lnTo>
                  <a:pt x="5852502" y="60656"/>
                </a:lnTo>
                <a:cubicBezTo>
                  <a:pt x="5367143" y="-60684"/>
                  <a:pt x="5755642" y="32847"/>
                  <a:pt x="4430102" y="60656"/>
                </a:cubicBezTo>
                <a:cubicBezTo>
                  <a:pt x="4405452" y="61173"/>
                  <a:pt x="4383090" y="75810"/>
                  <a:pt x="4358982" y="80976"/>
                </a:cubicBezTo>
                <a:cubicBezTo>
                  <a:pt x="4335566" y="85994"/>
                  <a:pt x="4311569" y="87749"/>
                  <a:pt x="4287862" y="91136"/>
                </a:cubicBezTo>
                <a:cubicBezTo>
                  <a:pt x="4274315" y="97909"/>
                  <a:pt x="4262367" y="111384"/>
                  <a:pt x="4247222" y="111456"/>
                </a:cubicBezTo>
                <a:lnTo>
                  <a:pt x="2154262" y="101296"/>
                </a:lnTo>
                <a:lnTo>
                  <a:pt x="10502" y="141936"/>
                </a:lnTo>
                <a:close/>
              </a:path>
            </a:pathLst>
          </a:custGeom>
          <a:gradFill flip="none" rotWithShape="1">
            <a:gsLst>
              <a:gs pos="14100">
                <a:schemeClr val="accent1">
                  <a:lumMod val="50000"/>
                </a:schemeClr>
              </a:gs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>
            <a:off x="-25633" y="38696"/>
            <a:ext cx="6741393" cy="3212504"/>
          </a:xfrm>
          <a:custGeom>
            <a:avLst/>
            <a:gdLst>
              <a:gd name="connsiteX0" fmla="*/ 127233 w 6091153"/>
              <a:gd name="connsiteY0" fmla="*/ 123864 h 3212504"/>
              <a:gd name="connsiteX1" fmla="*/ 127233 w 6091153"/>
              <a:gd name="connsiteY1" fmla="*/ 123864 h 3212504"/>
              <a:gd name="connsiteX2" fmla="*/ 371073 w 6091153"/>
              <a:gd name="connsiteY2" fmla="*/ 83224 h 3212504"/>
              <a:gd name="connsiteX3" fmla="*/ 462513 w 6091153"/>
              <a:gd name="connsiteY3" fmla="*/ 73064 h 3212504"/>
              <a:gd name="connsiteX4" fmla="*/ 645393 w 6091153"/>
              <a:gd name="connsiteY4" fmla="*/ 62904 h 3212504"/>
              <a:gd name="connsiteX5" fmla="*/ 757153 w 6091153"/>
              <a:gd name="connsiteY5" fmla="*/ 42584 h 3212504"/>
              <a:gd name="connsiteX6" fmla="*/ 787633 w 6091153"/>
              <a:gd name="connsiteY6" fmla="*/ 32424 h 3212504"/>
              <a:gd name="connsiteX7" fmla="*/ 1590273 w 6091153"/>
              <a:gd name="connsiteY7" fmla="*/ 22264 h 3212504"/>
              <a:gd name="connsiteX8" fmla="*/ 2169393 w 6091153"/>
              <a:gd name="connsiteY8" fmla="*/ 22264 h 3212504"/>
              <a:gd name="connsiteX9" fmla="*/ 2250673 w 6091153"/>
              <a:gd name="connsiteY9" fmla="*/ 32424 h 3212504"/>
              <a:gd name="connsiteX10" fmla="*/ 2392913 w 6091153"/>
              <a:gd name="connsiteY10" fmla="*/ 62904 h 3212504"/>
              <a:gd name="connsiteX11" fmla="*/ 3195553 w 6091153"/>
              <a:gd name="connsiteY11" fmla="*/ 93384 h 3212504"/>
              <a:gd name="connsiteX12" fmla="*/ 3419073 w 6091153"/>
              <a:gd name="connsiteY12" fmla="*/ 164504 h 3212504"/>
              <a:gd name="connsiteX13" fmla="*/ 3429233 w 6091153"/>
              <a:gd name="connsiteY13" fmla="*/ 194984 h 3212504"/>
              <a:gd name="connsiteX14" fmla="*/ 3459713 w 6091153"/>
              <a:gd name="connsiteY14" fmla="*/ 215304 h 3212504"/>
              <a:gd name="connsiteX15" fmla="*/ 3530833 w 6091153"/>
              <a:gd name="connsiteY15" fmla="*/ 266104 h 3212504"/>
              <a:gd name="connsiteX16" fmla="*/ 3591793 w 6091153"/>
              <a:gd name="connsiteY16" fmla="*/ 296584 h 3212504"/>
              <a:gd name="connsiteX17" fmla="*/ 3601953 w 6091153"/>
              <a:gd name="connsiteY17" fmla="*/ 327064 h 3212504"/>
              <a:gd name="connsiteX18" fmla="*/ 3662913 w 6091153"/>
              <a:gd name="connsiteY18" fmla="*/ 377864 h 3212504"/>
              <a:gd name="connsiteX19" fmla="*/ 3734033 w 6091153"/>
              <a:gd name="connsiteY19" fmla="*/ 438824 h 3212504"/>
              <a:gd name="connsiteX20" fmla="*/ 3764513 w 6091153"/>
              <a:gd name="connsiteY20" fmla="*/ 448984 h 3212504"/>
              <a:gd name="connsiteX21" fmla="*/ 3784833 w 6091153"/>
              <a:gd name="connsiteY21" fmla="*/ 489624 h 3212504"/>
              <a:gd name="connsiteX22" fmla="*/ 3815313 w 6091153"/>
              <a:gd name="connsiteY22" fmla="*/ 499784 h 3212504"/>
              <a:gd name="connsiteX23" fmla="*/ 3845793 w 6091153"/>
              <a:gd name="connsiteY23" fmla="*/ 530264 h 3212504"/>
              <a:gd name="connsiteX24" fmla="*/ 3906753 w 6091153"/>
              <a:gd name="connsiteY24" fmla="*/ 581064 h 3212504"/>
              <a:gd name="connsiteX25" fmla="*/ 3916913 w 6091153"/>
              <a:gd name="connsiteY25" fmla="*/ 611544 h 3212504"/>
              <a:gd name="connsiteX26" fmla="*/ 3937233 w 6091153"/>
              <a:gd name="connsiteY26" fmla="*/ 642024 h 3212504"/>
              <a:gd name="connsiteX27" fmla="*/ 3957553 w 6091153"/>
              <a:gd name="connsiteY27" fmla="*/ 682664 h 3212504"/>
              <a:gd name="connsiteX28" fmla="*/ 3988033 w 6091153"/>
              <a:gd name="connsiteY28" fmla="*/ 804584 h 3212504"/>
              <a:gd name="connsiteX29" fmla="*/ 3998193 w 6091153"/>
              <a:gd name="connsiteY29" fmla="*/ 845224 h 3212504"/>
              <a:gd name="connsiteX30" fmla="*/ 4018513 w 6091153"/>
              <a:gd name="connsiteY30" fmla="*/ 885864 h 3212504"/>
              <a:gd name="connsiteX31" fmla="*/ 4038833 w 6091153"/>
              <a:gd name="connsiteY31" fmla="*/ 946824 h 3212504"/>
              <a:gd name="connsiteX32" fmla="*/ 4048993 w 6091153"/>
              <a:gd name="connsiteY32" fmla="*/ 1028104 h 3212504"/>
              <a:gd name="connsiteX33" fmla="*/ 4059153 w 6091153"/>
              <a:gd name="connsiteY33" fmla="*/ 1058584 h 3212504"/>
              <a:gd name="connsiteX34" fmla="*/ 4048993 w 6091153"/>
              <a:gd name="connsiteY34" fmla="*/ 1536104 h 3212504"/>
              <a:gd name="connsiteX35" fmla="*/ 4028673 w 6091153"/>
              <a:gd name="connsiteY35" fmla="*/ 1597064 h 3212504"/>
              <a:gd name="connsiteX36" fmla="*/ 4018513 w 6091153"/>
              <a:gd name="connsiteY36" fmla="*/ 1668184 h 3212504"/>
              <a:gd name="connsiteX37" fmla="*/ 4008353 w 6091153"/>
              <a:gd name="connsiteY37" fmla="*/ 1698664 h 3212504"/>
              <a:gd name="connsiteX38" fmla="*/ 4018513 w 6091153"/>
              <a:gd name="connsiteY38" fmla="*/ 1820584 h 3212504"/>
              <a:gd name="connsiteX39" fmla="*/ 4038833 w 6091153"/>
              <a:gd name="connsiteY39" fmla="*/ 1851064 h 3212504"/>
              <a:gd name="connsiteX40" fmla="*/ 4109953 w 6091153"/>
              <a:gd name="connsiteY40" fmla="*/ 1871384 h 3212504"/>
              <a:gd name="connsiteX41" fmla="*/ 4140433 w 6091153"/>
              <a:gd name="connsiteY41" fmla="*/ 1881544 h 3212504"/>
              <a:gd name="connsiteX42" fmla="*/ 4211553 w 6091153"/>
              <a:gd name="connsiteY42" fmla="*/ 1901864 h 3212504"/>
              <a:gd name="connsiteX43" fmla="*/ 4242033 w 6091153"/>
              <a:gd name="connsiteY43" fmla="*/ 1912024 h 3212504"/>
              <a:gd name="connsiteX44" fmla="*/ 4272513 w 6091153"/>
              <a:gd name="connsiteY44" fmla="*/ 1932344 h 3212504"/>
              <a:gd name="connsiteX45" fmla="*/ 4394433 w 6091153"/>
              <a:gd name="connsiteY45" fmla="*/ 1962824 h 3212504"/>
              <a:gd name="connsiteX46" fmla="*/ 4475713 w 6091153"/>
              <a:gd name="connsiteY46" fmla="*/ 1993304 h 3212504"/>
              <a:gd name="connsiteX47" fmla="*/ 4536673 w 6091153"/>
              <a:gd name="connsiteY47" fmla="*/ 2013624 h 3212504"/>
              <a:gd name="connsiteX48" fmla="*/ 4841473 w 6091153"/>
              <a:gd name="connsiteY48" fmla="*/ 2023784 h 3212504"/>
              <a:gd name="connsiteX49" fmla="*/ 4861793 w 6091153"/>
              <a:gd name="connsiteY49" fmla="*/ 2064424 h 3212504"/>
              <a:gd name="connsiteX50" fmla="*/ 4882113 w 6091153"/>
              <a:gd name="connsiteY50" fmla="*/ 2145704 h 3212504"/>
              <a:gd name="connsiteX51" fmla="*/ 4953233 w 6091153"/>
              <a:gd name="connsiteY51" fmla="*/ 2186344 h 3212504"/>
              <a:gd name="connsiteX52" fmla="*/ 5024353 w 6091153"/>
              <a:gd name="connsiteY52" fmla="*/ 2196504 h 3212504"/>
              <a:gd name="connsiteX53" fmla="*/ 5258033 w 6091153"/>
              <a:gd name="connsiteY53" fmla="*/ 2206664 h 3212504"/>
              <a:gd name="connsiteX54" fmla="*/ 5451073 w 6091153"/>
              <a:gd name="connsiteY54" fmla="*/ 2237144 h 3212504"/>
              <a:gd name="connsiteX55" fmla="*/ 5806673 w 6091153"/>
              <a:gd name="connsiteY55" fmla="*/ 2247304 h 3212504"/>
              <a:gd name="connsiteX56" fmla="*/ 5898113 w 6091153"/>
              <a:gd name="connsiteY56" fmla="*/ 2277784 h 3212504"/>
              <a:gd name="connsiteX57" fmla="*/ 5989553 w 6091153"/>
              <a:gd name="connsiteY57" fmla="*/ 2318424 h 3212504"/>
              <a:gd name="connsiteX58" fmla="*/ 6030193 w 6091153"/>
              <a:gd name="connsiteY58" fmla="*/ 2328584 h 3212504"/>
              <a:gd name="connsiteX59" fmla="*/ 6050513 w 6091153"/>
              <a:gd name="connsiteY59" fmla="*/ 2369224 h 3212504"/>
              <a:gd name="connsiteX60" fmla="*/ 6070833 w 6091153"/>
              <a:gd name="connsiteY60" fmla="*/ 2399704 h 3212504"/>
              <a:gd name="connsiteX61" fmla="*/ 6091153 w 6091153"/>
              <a:gd name="connsiteY61" fmla="*/ 2470824 h 3212504"/>
              <a:gd name="connsiteX62" fmla="*/ 6080993 w 6091153"/>
              <a:gd name="connsiteY62" fmla="*/ 2613064 h 3212504"/>
              <a:gd name="connsiteX63" fmla="*/ 6050513 w 6091153"/>
              <a:gd name="connsiteY63" fmla="*/ 2643544 h 3212504"/>
              <a:gd name="connsiteX64" fmla="*/ 6040353 w 6091153"/>
              <a:gd name="connsiteY64" fmla="*/ 2674024 h 3212504"/>
              <a:gd name="connsiteX65" fmla="*/ 6020033 w 6091153"/>
              <a:gd name="connsiteY65" fmla="*/ 2704504 h 3212504"/>
              <a:gd name="connsiteX66" fmla="*/ 6009873 w 6091153"/>
              <a:gd name="connsiteY66" fmla="*/ 2734984 h 3212504"/>
              <a:gd name="connsiteX67" fmla="*/ 5979393 w 6091153"/>
              <a:gd name="connsiteY67" fmla="*/ 2765464 h 3212504"/>
              <a:gd name="connsiteX68" fmla="*/ 5928593 w 6091153"/>
              <a:gd name="connsiteY68" fmla="*/ 2816264 h 3212504"/>
              <a:gd name="connsiteX69" fmla="*/ 5847313 w 6091153"/>
              <a:gd name="connsiteY69" fmla="*/ 2836584 h 3212504"/>
              <a:gd name="connsiteX70" fmla="*/ 5603473 w 6091153"/>
              <a:gd name="connsiteY70" fmla="*/ 2867064 h 3212504"/>
              <a:gd name="connsiteX71" fmla="*/ 5572993 w 6091153"/>
              <a:gd name="connsiteY71" fmla="*/ 2877224 h 3212504"/>
              <a:gd name="connsiteX72" fmla="*/ 4841473 w 6091153"/>
              <a:gd name="connsiteY72" fmla="*/ 2907704 h 3212504"/>
              <a:gd name="connsiteX73" fmla="*/ 4455393 w 6091153"/>
              <a:gd name="connsiteY73" fmla="*/ 2928024 h 3212504"/>
              <a:gd name="connsiteX74" fmla="*/ 2575793 w 6091153"/>
              <a:gd name="connsiteY74" fmla="*/ 2907704 h 3212504"/>
              <a:gd name="connsiteX75" fmla="*/ 2494513 w 6091153"/>
              <a:gd name="connsiteY75" fmla="*/ 2877224 h 3212504"/>
              <a:gd name="connsiteX76" fmla="*/ 2301473 w 6091153"/>
              <a:gd name="connsiteY76" fmla="*/ 2856904 h 3212504"/>
              <a:gd name="connsiteX77" fmla="*/ 2057633 w 6091153"/>
              <a:gd name="connsiteY77" fmla="*/ 2877224 h 3212504"/>
              <a:gd name="connsiteX78" fmla="*/ 1702033 w 6091153"/>
              <a:gd name="connsiteY78" fmla="*/ 2928024 h 3212504"/>
              <a:gd name="connsiteX79" fmla="*/ 1651233 w 6091153"/>
              <a:gd name="connsiteY79" fmla="*/ 2948344 h 3212504"/>
              <a:gd name="connsiteX80" fmla="*/ 1580113 w 6091153"/>
              <a:gd name="connsiteY80" fmla="*/ 2968664 h 3212504"/>
              <a:gd name="connsiteX81" fmla="*/ 1508993 w 6091153"/>
              <a:gd name="connsiteY81" fmla="*/ 3019464 h 3212504"/>
              <a:gd name="connsiteX82" fmla="*/ 1478513 w 6091153"/>
              <a:gd name="connsiteY82" fmla="*/ 3049944 h 3212504"/>
              <a:gd name="connsiteX83" fmla="*/ 1448033 w 6091153"/>
              <a:gd name="connsiteY83" fmla="*/ 3060104 h 3212504"/>
              <a:gd name="connsiteX84" fmla="*/ 1346433 w 6091153"/>
              <a:gd name="connsiteY84" fmla="*/ 3100744 h 3212504"/>
              <a:gd name="connsiteX85" fmla="*/ 1315953 w 6091153"/>
              <a:gd name="connsiteY85" fmla="*/ 3110904 h 3212504"/>
              <a:gd name="connsiteX86" fmla="*/ 1061953 w 6091153"/>
              <a:gd name="connsiteY86" fmla="*/ 3131224 h 3212504"/>
              <a:gd name="connsiteX87" fmla="*/ 1021313 w 6091153"/>
              <a:gd name="connsiteY87" fmla="*/ 3141384 h 3212504"/>
              <a:gd name="connsiteX88" fmla="*/ 777473 w 6091153"/>
              <a:gd name="connsiteY88" fmla="*/ 3171864 h 3212504"/>
              <a:gd name="connsiteX89" fmla="*/ 696193 w 6091153"/>
              <a:gd name="connsiteY89" fmla="*/ 3192184 h 3212504"/>
              <a:gd name="connsiteX90" fmla="*/ 604753 w 6091153"/>
              <a:gd name="connsiteY90" fmla="*/ 3202344 h 3212504"/>
              <a:gd name="connsiteX91" fmla="*/ 523473 w 6091153"/>
              <a:gd name="connsiteY91" fmla="*/ 3212504 h 3212504"/>
              <a:gd name="connsiteX92" fmla="*/ 279633 w 6091153"/>
              <a:gd name="connsiteY92" fmla="*/ 3202344 h 3212504"/>
              <a:gd name="connsiteX93" fmla="*/ 198353 w 6091153"/>
              <a:gd name="connsiteY93" fmla="*/ 3171864 h 3212504"/>
              <a:gd name="connsiteX94" fmla="*/ 147553 w 6091153"/>
              <a:gd name="connsiteY94" fmla="*/ 3161704 h 3212504"/>
              <a:gd name="connsiteX95" fmla="*/ 117073 w 6091153"/>
              <a:gd name="connsiteY95" fmla="*/ 3141384 h 3212504"/>
              <a:gd name="connsiteX96" fmla="*/ 86593 w 6091153"/>
              <a:gd name="connsiteY96" fmla="*/ 3131224 h 3212504"/>
              <a:gd name="connsiteX97" fmla="*/ 45953 w 6091153"/>
              <a:gd name="connsiteY97" fmla="*/ 3090584 h 3212504"/>
              <a:gd name="connsiteX98" fmla="*/ 15473 w 6091153"/>
              <a:gd name="connsiteY98" fmla="*/ 3070264 h 3212504"/>
              <a:gd name="connsiteX99" fmla="*/ 25633 w 6091153"/>
              <a:gd name="connsiteY99" fmla="*/ 2897544 h 3212504"/>
              <a:gd name="connsiteX100" fmla="*/ 35793 w 6091153"/>
              <a:gd name="connsiteY100" fmla="*/ 2653704 h 3212504"/>
              <a:gd name="connsiteX101" fmla="*/ 56113 w 6091153"/>
              <a:gd name="connsiteY101" fmla="*/ 2491144 h 3212504"/>
              <a:gd name="connsiteX102" fmla="*/ 76433 w 6091153"/>
              <a:gd name="connsiteY102" fmla="*/ 2460664 h 3212504"/>
              <a:gd name="connsiteX103" fmla="*/ 86593 w 6091153"/>
              <a:gd name="connsiteY103" fmla="*/ 2176184 h 3212504"/>
              <a:gd name="connsiteX104" fmla="*/ 106913 w 6091153"/>
              <a:gd name="connsiteY104" fmla="*/ 2135544 h 3212504"/>
              <a:gd name="connsiteX105" fmla="*/ 96753 w 6091153"/>
              <a:gd name="connsiteY105" fmla="*/ 1647864 h 3212504"/>
              <a:gd name="connsiteX106" fmla="*/ 76433 w 6091153"/>
              <a:gd name="connsiteY106" fmla="*/ 1607224 h 3212504"/>
              <a:gd name="connsiteX107" fmla="*/ 45953 w 6091153"/>
              <a:gd name="connsiteY107" fmla="*/ 1536104 h 3212504"/>
              <a:gd name="connsiteX108" fmla="*/ 15473 w 6091153"/>
              <a:gd name="connsiteY108" fmla="*/ 1434504 h 3212504"/>
              <a:gd name="connsiteX109" fmla="*/ 15473 w 6091153"/>
              <a:gd name="connsiteY109" fmla="*/ 509944 h 3212504"/>
              <a:gd name="connsiteX110" fmla="*/ 35793 w 6091153"/>
              <a:gd name="connsiteY110" fmla="*/ 448984 h 3212504"/>
              <a:gd name="connsiteX111" fmla="*/ 56113 w 6091153"/>
              <a:gd name="connsiteY111" fmla="*/ 367704 h 3212504"/>
              <a:gd name="connsiteX112" fmla="*/ 76433 w 6091153"/>
              <a:gd name="connsiteY112" fmla="*/ 337224 h 3212504"/>
              <a:gd name="connsiteX113" fmla="*/ 106913 w 6091153"/>
              <a:gd name="connsiteY113" fmla="*/ 174664 h 3212504"/>
              <a:gd name="connsiteX114" fmla="*/ 127233 w 6091153"/>
              <a:gd name="connsiteY114" fmla="*/ 123864 h 3212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6091153" h="3212504">
                <a:moveTo>
                  <a:pt x="127233" y="123864"/>
                </a:moveTo>
                <a:lnTo>
                  <a:pt x="127233" y="123864"/>
                </a:lnTo>
                <a:cubicBezTo>
                  <a:pt x="265401" y="72051"/>
                  <a:pt x="168277" y="99448"/>
                  <a:pt x="371073" y="83224"/>
                </a:cubicBezTo>
                <a:cubicBezTo>
                  <a:pt x="401643" y="80778"/>
                  <a:pt x="431929" y="75329"/>
                  <a:pt x="462513" y="73064"/>
                </a:cubicBezTo>
                <a:cubicBezTo>
                  <a:pt x="523400" y="68554"/>
                  <a:pt x="584433" y="66291"/>
                  <a:pt x="645393" y="62904"/>
                </a:cubicBezTo>
                <a:cubicBezTo>
                  <a:pt x="715294" y="39604"/>
                  <a:pt x="630781" y="65561"/>
                  <a:pt x="757153" y="42584"/>
                </a:cubicBezTo>
                <a:cubicBezTo>
                  <a:pt x="767690" y="40668"/>
                  <a:pt x="776927" y="32685"/>
                  <a:pt x="787633" y="32424"/>
                </a:cubicBezTo>
                <a:cubicBezTo>
                  <a:pt x="1055122" y="25900"/>
                  <a:pt x="1322726" y="25651"/>
                  <a:pt x="1590273" y="22264"/>
                </a:cubicBezTo>
                <a:cubicBezTo>
                  <a:pt x="1894771" y="-9788"/>
                  <a:pt x="1751973" y="-4959"/>
                  <a:pt x="2169393" y="22264"/>
                </a:cubicBezTo>
                <a:cubicBezTo>
                  <a:pt x="2196639" y="24041"/>
                  <a:pt x="2223809" y="27540"/>
                  <a:pt x="2250673" y="32424"/>
                </a:cubicBezTo>
                <a:cubicBezTo>
                  <a:pt x="2298381" y="41098"/>
                  <a:pt x="2344578" y="59037"/>
                  <a:pt x="2392913" y="62904"/>
                </a:cubicBezTo>
                <a:cubicBezTo>
                  <a:pt x="2829242" y="97810"/>
                  <a:pt x="2561990" y="81651"/>
                  <a:pt x="3195553" y="93384"/>
                </a:cubicBezTo>
                <a:cubicBezTo>
                  <a:pt x="3336048" y="149582"/>
                  <a:pt x="3261767" y="125177"/>
                  <a:pt x="3419073" y="164504"/>
                </a:cubicBezTo>
                <a:cubicBezTo>
                  <a:pt x="3422460" y="174664"/>
                  <a:pt x="3422543" y="186621"/>
                  <a:pt x="3429233" y="194984"/>
                </a:cubicBezTo>
                <a:cubicBezTo>
                  <a:pt x="3436861" y="204519"/>
                  <a:pt x="3449777" y="208207"/>
                  <a:pt x="3459713" y="215304"/>
                </a:cubicBezTo>
                <a:cubicBezTo>
                  <a:pt x="3470451" y="222974"/>
                  <a:pt x="3514870" y="258123"/>
                  <a:pt x="3530833" y="266104"/>
                </a:cubicBezTo>
                <a:cubicBezTo>
                  <a:pt x="3614961" y="308168"/>
                  <a:pt x="3504442" y="238350"/>
                  <a:pt x="3591793" y="296584"/>
                </a:cubicBezTo>
                <a:cubicBezTo>
                  <a:pt x="3595180" y="306744"/>
                  <a:pt x="3596012" y="318153"/>
                  <a:pt x="3601953" y="327064"/>
                </a:cubicBezTo>
                <a:cubicBezTo>
                  <a:pt x="3624215" y="360457"/>
                  <a:pt x="3634800" y="354436"/>
                  <a:pt x="3662913" y="377864"/>
                </a:cubicBezTo>
                <a:cubicBezTo>
                  <a:pt x="3702221" y="410620"/>
                  <a:pt x="3685606" y="411151"/>
                  <a:pt x="3734033" y="438824"/>
                </a:cubicBezTo>
                <a:cubicBezTo>
                  <a:pt x="3743332" y="444137"/>
                  <a:pt x="3754353" y="445597"/>
                  <a:pt x="3764513" y="448984"/>
                </a:cubicBezTo>
                <a:cubicBezTo>
                  <a:pt x="3771286" y="462531"/>
                  <a:pt x="3774123" y="478914"/>
                  <a:pt x="3784833" y="489624"/>
                </a:cubicBezTo>
                <a:cubicBezTo>
                  <a:pt x="3792406" y="497197"/>
                  <a:pt x="3806402" y="493843"/>
                  <a:pt x="3815313" y="499784"/>
                </a:cubicBezTo>
                <a:cubicBezTo>
                  <a:pt x="3827268" y="507754"/>
                  <a:pt x="3834755" y="521066"/>
                  <a:pt x="3845793" y="530264"/>
                </a:cubicBezTo>
                <a:cubicBezTo>
                  <a:pt x="3930663" y="600989"/>
                  <a:pt x="3817705" y="492016"/>
                  <a:pt x="3906753" y="581064"/>
                </a:cubicBezTo>
                <a:cubicBezTo>
                  <a:pt x="3910140" y="591224"/>
                  <a:pt x="3912124" y="601965"/>
                  <a:pt x="3916913" y="611544"/>
                </a:cubicBezTo>
                <a:cubicBezTo>
                  <a:pt x="3922374" y="622466"/>
                  <a:pt x="3931175" y="631422"/>
                  <a:pt x="3937233" y="642024"/>
                </a:cubicBezTo>
                <a:cubicBezTo>
                  <a:pt x="3944747" y="655174"/>
                  <a:pt x="3950780" y="669117"/>
                  <a:pt x="3957553" y="682664"/>
                </a:cubicBezTo>
                <a:cubicBezTo>
                  <a:pt x="3984139" y="842177"/>
                  <a:pt x="3947781" y="643578"/>
                  <a:pt x="3988033" y="804584"/>
                </a:cubicBezTo>
                <a:cubicBezTo>
                  <a:pt x="3991420" y="818131"/>
                  <a:pt x="3993290" y="832149"/>
                  <a:pt x="3998193" y="845224"/>
                </a:cubicBezTo>
                <a:cubicBezTo>
                  <a:pt x="4003511" y="859405"/>
                  <a:pt x="4012888" y="871802"/>
                  <a:pt x="4018513" y="885864"/>
                </a:cubicBezTo>
                <a:cubicBezTo>
                  <a:pt x="4026468" y="905751"/>
                  <a:pt x="4038833" y="946824"/>
                  <a:pt x="4038833" y="946824"/>
                </a:cubicBezTo>
                <a:cubicBezTo>
                  <a:pt x="4042220" y="973917"/>
                  <a:pt x="4044109" y="1001240"/>
                  <a:pt x="4048993" y="1028104"/>
                </a:cubicBezTo>
                <a:cubicBezTo>
                  <a:pt x="4050909" y="1038641"/>
                  <a:pt x="4059153" y="1047874"/>
                  <a:pt x="4059153" y="1058584"/>
                </a:cubicBezTo>
                <a:cubicBezTo>
                  <a:pt x="4059153" y="1217793"/>
                  <a:pt x="4057990" y="1377149"/>
                  <a:pt x="4048993" y="1536104"/>
                </a:cubicBezTo>
                <a:cubicBezTo>
                  <a:pt x="4047783" y="1557489"/>
                  <a:pt x="4028673" y="1597064"/>
                  <a:pt x="4028673" y="1597064"/>
                </a:cubicBezTo>
                <a:cubicBezTo>
                  <a:pt x="4025286" y="1620771"/>
                  <a:pt x="4023209" y="1644702"/>
                  <a:pt x="4018513" y="1668184"/>
                </a:cubicBezTo>
                <a:cubicBezTo>
                  <a:pt x="4016413" y="1678686"/>
                  <a:pt x="4008353" y="1687954"/>
                  <a:pt x="4008353" y="1698664"/>
                </a:cubicBezTo>
                <a:cubicBezTo>
                  <a:pt x="4008353" y="1739445"/>
                  <a:pt x="4010515" y="1780595"/>
                  <a:pt x="4018513" y="1820584"/>
                </a:cubicBezTo>
                <a:cubicBezTo>
                  <a:pt x="4020908" y="1832558"/>
                  <a:pt x="4028159" y="1845134"/>
                  <a:pt x="4038833" y="1851064"/>
                </a:cubicBezTo>
                <a:cubicBezTo>
                  <a:pt x="4060386" y="1863038"/>
                  <a:pt x="4086338" y="1864299"/>
                  <a:pt x="4109953" y="1871384"/>
                </a:cubicBezTo>
                <a:cubicBezTo>
                  <a:pt x="4120211" y="1874461"/>
                  <a:pt x="4130175" y="1878467"/>
                  <a:pt x="4140433" y="1881544"/>
                </a:cubicBezTo>
                <a:cubicBezTo>
                  <a:pt x="4164048" y="1888629"/>
                  <a:pt x="4187938" y="1894779"/>
                  <a:pt x="4211553" y="1901864"/>
                </a:cubicBezTo>
                <a:cubicBezTo>
                  <a:pt x="4221811" y="1904941"/>
                  <a:pt x="4232454" y="1907235"/>
                  <a:pt x="4242033" y="1912024"/>
                </a:cubicBezTo>
                <a:cubicBezTo>
                  <a:pt x="4252955" y="1917485"/>
                  <a:pt x="4260929" y="1928483"/>
                  <a:pt x="4272513" y="1932344"/>
                </a:cubicBezTo>
                <a:cubicBezTo>
                  <a:pt x="4318219" y="1947579"/>
                  <a:pt x="4351758" y="1934374"/>
                  <a:pt x="4394433" y="1962824"/>
                </a:cubicBezTo>
                <a:cubicBezTo>
                  <a:pt x="4447476" y="1998186"/>
                  <a:pt x="4401350" y="1973023"/>
                  <a:pt x="4475713" y="1993304"/>
                </a:cubicBezTo>
                <a:cubicBezTo>
                  <a:pt x="4496377" y="1998940"/>
                  <a:pt x="4515266" y="2012910"/>
                  <a:pt x="4536673" y="2013624"/>
                </a:cubicBezTo>
                <a:lnTo>
                  <a:pt x="4841473" y="2023784"/>
                </a:lnTo>
                <a:cubicBezTo>
                  <a:pt x="4848246" y="2037331"/>
                  <a:pt x="4857004" y="2050056"/>
                  <a:pt x="4861793" y="2064424"/>
                </a:cubicBezTo>
                <a:cubicBezTo>
                  <a:pt x="4862877" y="2067677"/>
                  <a:pt x="4873423" y="2134842"/>
                  <a:pt x="4882113" y="2145704"/>
                </a:cubicBezTo>
                <a:cubicBezTo>
                  <a:pt x="4889812" y="2155328"/>
                  <a:pt x="4945559" y="2184251"/>
                  <a:pt x="4953233" y="2186344"/>
                </a:cubicBezTo>
                <a:cubicBezTo>
                  <a:pt x="4976337" y="2192645"/>
                  <a:pt x="5000459" y="2194911"/>
                  <a:pt x="5024353" y="2196504"/>
                </a:cubicBezTo>
                <a:cubicBezTo>
                  <a:pt x="5102147" y="2201690"/>
                  <a:pt x="5180140" y="2203277"/>
                  <a:pt x="5258033" y="2206664"/>
                </a:cubicBezTo>
                <a:cubicBezTo>
                  <a:pt x="5351887" y="2237949"/>
                  <a:pt x="5316184" y="2231524"/>
                  <a:pt x="5451073" y="2237144"/>
                </a:cubicBezTo>
                <a:cubicBezTo>
                  <a:pt x="5569552" y="2242081"/>
                  <a:pt x="5688140" y="2243917"/>
                  <a:pt x="5806673" y="2247304"/>
                </a:cubicBezTo>
                <a:cubicBezTo>
                  <a:pt x="5965674" y="2310904"/>
                  <a:pt x="5766863" y="2234034"/>
                  <a:pt x="5898113" y="2277784"/>
                </a:cubicBezTo>
                <a:cubicBezTo>
                  <a:pt x="6064935" y="2333391"/>
                  <a:pt x="5847928" y="2265315"/>
                  <a:pt x="5989553" y="2318424"/>
                </a:cubicBezTo>
                <a:cubicBezTo>
                  <a:pt x="6002628" y="2323327"/>
                  <a:pt x="6016646" y="2325197"/>
                  <a:pt x="6030193" y="2328584"/>
                </a:cubicBezTo>
                <a:cubicBezTo>
                  <a:pt x="6036966" y="2342131"/>
                  <a:pt x="6042999" y="2356074"/>
                  <a:pt x="6050513" y="2369224"/>
                </a:cubicBezTo>
                <a:cubicBezTo>
                  <a:pt x="6056571" y="2379826"/>
                  <a:pt x="6066298" y="2388367"/>
                  <a:pt x="6070833" y="2399704"/>
                </a:cubicBezTo>
                <a:cubicBezTo>
                  <a:pt x="6079990" y="2422596"/>
                  <a:pt x="6084380" y="2447117"/>
                  <a:pt x="6091153" y="2470824"/>
                </a:cubicBezTo>
                <a:cubicBezTo>
                  <a:pt x="6087766" y="2518237"/>
                  <a:pt x="6091880" y="2566793"/>
                  <a:pt x="6080993" y="2613064"/>
                </a:cubicBezTo>
                <a:cubicBezTo>
                  <a:pt x="6077702" y="2627050"/>
                  <a:pt x="6058483" y="2631589"/>
                  <a:pt x="6050513" y="2643544"/>
                </a:cubicBezTo>
                <a:cubicBezTo>
                  <a:pt x="6044572" y="2652455"/>
                  <a:pt x="6045142" y="2664445"/>
                  <a:pt x="6040353" y="2674024"/>
                </a:cubicBezTo>
                <a:cubicBezTo>
                  <a:pt x="6034892" y="2684946"/>
                  <a:pt x="6025494" y="2693582"/>
                  <a:pt x="6020033" y="2704504"/>
                </a:cubicBezTo>
                <a:cubicBezTo>
                  <a:pt x="6015244" y="2714083"/>
                  <a:pt x="6015814" y="2726073"/>
                  <a:pt x="6009873" y="2734984"/>
                </a:cubicBezTo>
                <a:cubicBezTo>
                  <a:pt x="6001903" y="2746939"/>
                  <a:pt x="5988591" y="2754426"/>
                  <a:pt x="5979393" y="2765464"/>
                </a:cubicBezTo>
                <a:cubicBezTo>
                  <a:pt x="5957306" y="2791968"/>
                  <a:pt x="5964227" y="2803306"/>
                  <a:pt x="5928593" y="2816264"/>
                </a:cubicBezTo>
                <a:cubicBezTo>
                  <a:pt x="5902347" y="2825808"/>
                  <a:pt x="5874406" y="2829811"/>
                  <a:pt x="5847313" y="2836584"/>
                </a:cubicBezTo>
                <a:cubicBezTo>
                  <a:pt x="5713362" y="2870072"/>
                  <a:pt x="5793906" y="2855162"/>
                  <a:pt x="5603473" y="2867064"/>
                </a:cubicBezTo>
                <a:cubicBezTo>
                  <a:pt x="5593313" y="2870451"/>
                  <a:pt x="5583291" y="2874282"/>
                  <a:pt x="5572993" y="2877224"/>
                </a:cubicBezTo>
                <a:cubicBezTo>
                  <a:pt x="5345449" y="2942237"/>
                  <a:pt x="4942263" y="2903901"/>
                  <a:pt x="4841473" y="2907704"/>
                </a:cubicBezTo>
                <a:cubicBezTo>
                  <a:pt x="4712693" y="2912564"/>
                  <a:pt x="4584086" y="2921251"/>
                  <a:pt x="4455393" y="2928024"/>
                </a:cubicBezTo>
                <a:lnTo>
                  <a:pt x="2575793" y="2907704"/>
                </a:lnTo>
                <a:cubicBezTo>
                  <a:pt x="2397449" y="2904888"/>
                  <a:pt x="2621082" y="2900237"/>
                  <a:pt x="2494513" y="2877224"/>
                </a:cubicBezTo>
                <a:cubicBezTo>
                  <a:pt x="2430854" y="2865650"/>
                  <a:pt x="2365820" y="2863677"/>
                  <a:pt x="2301473" y="2856904"/>
                </a:cubicBezTo>
                <a:cubicBezTo>
                  <a:pt x="2220193" y="2863677"/>
                  <a:pt x="2138756" y="2868774"/>
                  <a:pt x="2057633" y="2877224"/>
                </a:cubicBezTo>
                <a:cubicBezTo>
                  <a:pt x="1851722" y="2898673"/>
                  <a:pt x="1859484" y="2899397"/>
                  <a:pt x="1702033" y="2928024"/>
                </a:cubicBezTo>
                <a:cubicBezTo>
                  <a:pt x="1685100" y="2934797"/>
                  <a:pt x="1668535" y="2942577"/>
                  <a:pt x="1651233" y="2948344"/>
                </a:cubicBezTo>
                <a:cubicBezTo>
                  <a:pt x="1631701" y="2954855"/>
                  <a:pt x="1599682" y="2958879"/>
                  <a:pt x="1580113" y="2968664"/>
                </a:cubicBezTo>
                <a:cubicBezTo>
                  <a:pt x="1567248" y="2975097"/>
                  <a:pt x="1515436" y="3013941"/>
                  <a:pt x="1508993" y="3019464"/>
                </a:cubicBezTo>
                <a:cubicBezTo>
                  <a:pt x="1498084" y="3028815"/>
                  <a:pt x="1490468" y="3041974"/>
                  <a:pt x="1478513" y="3049944"/>
                </a:cubicBezTo>
                <a:cubicBezTo>
                  <a:pt x="1469602" y="3055885"/>
                  <a:pt x="1458193" y="3056717"/>
                  <a:pt x="1448033" y="3060104"/>
                </a:cubicBezTo>
                <a:cubicBezTo>
                  <a:pt x="1396962" y="3111175"/>
                  <a:pt x="1437873" y="3082456"/>
                  <a:pt x="1346433" y="3100744"/>
                </a:cubicBezTo>
                <a:cubicBezTo>
                  <a:pt x="1335931" y="3102844"/>
                  <a:pt x="1326455" y="3108804"/>
                  <a:pt x="1315953" y="3110904"/>
                </a:cubicBezTo>
                <a:cubicBezTo>
                  <a:pt x="1236438" y="3126807"/>
                  <a:pt x="1136052" y="3127107"/>
                  <a:pt x="1061953" y="3131224"/>
                </a:cubicBezTo>
                <a:cubicBezTo>
                  <a:pt x="1048406" y="3134611"/>
                  <a:pt x="1035064" y="3138957"/>
                  <a:pt x="1021313" y="3141384"/>
                </a:cubicBezTo>
                <a:cubicBezTo>
                  <a:pt x="896962" y="3163328"/>
                  <a:pt x="896056" y="3161084"/>
                  <a:pt x="777473" y="3171864"/>
                </a:cubicBezTo>
                <a:cubicBezTo>
                  <a:pt x="750380" y="3178637"/>
                  <a:pt x="723695" y="3187331"/>
                  <a:pt x="696193" y="3192184"/>
                </a:cubicBezTo>
                <a:cubicBezTo>
                  <a:pt x="665992" y="3197514"/>
                  <a:pt x="635211" y="3198761"/>
                  <a:pt x="604753" y="3202344"/>
                </a:cubicBezTo>
                <a:lnTo>
                  <a:pt x="523473" y="3212504"/>
                </a:lnTo>
                <a:cubicBezTo>
                  <a:pt x="442193" y="3209117"/>
                  <a:pt x="360791" y="3207941"/>
                  <a:pt x="279633" y="3202344"/>
                </a:cubicBezTo>
                <a:cubicBezTo>
                  <a:pt x="183290" y="3195700"/>
                  <a:pt x="266939" y="3197584"/>
                  <a:pt x="198353" y="3171864"/>
                </a:cubicBezTo>
                <a:cubicBezTo>
                  <a:pt x="182184" y="3165801"/>
                  <a:pt x="164486" y="3165091"/>
                  <a:pt x="147553" y="3161704"/>
                </a:cubicBezTo>
                <a:cubicBezTo>
                  <a:pt x="137393" y="3154931"/>
                  <a:pt x="127995" y="3146845"/>
                  <a:pt x="117073" y="3141384"/>
                </a:cubicBezTo>
                <a:cubicBezTo>
                  <a:pt x="107494" y="3136595"/>
                  <a:pt x="95308" y="3137449"/>
                  <a:pt x="86593" y="3131224"/>
                </a:cubicBezTo>
                <a:cubicBezTo>
                  <a:pt x="71004" y="3120089"/>
                  <a:pt x="60499" y="3103052"/>
                  <a:pt x="45953" y="3090584"/>
                </a:cubicBezTo>
                <a:cubicBezTo>
                  <a:pt x="36682" y="3082637"/>
                  <a:pt x="25633" y="3077037"/>
                  <a:pt x="15473" y="3070264"/>
                </a:cubicBezTo>
                <a:cubicBezTo>
                  <a:pt x="18860" y="3012691"/>
                  <a:pt x="22823" y="2955148"/>
                  <a:pt x="25633" y="2897544"/>
                </a:cubicBezTo>
                <a:cubicBezTo>
                  <a:pt x="29597" y="2816290"/>
                  <a:pt x="31402" y="2734936"/>
                  <a:pt x="35793" y="2653704"/>
                </a:cubicBezTo>
                <a:cubicBezTo>
                  <a:pt x="37086" y="2629787"/>
                  <a:pt x="34339" y="2534692"/>
                  <a:pt x="56113" y="2491144"/>
                </a:cubicBezTo>
                <a:cubicBezTo>
                  <a:pt x="61574" y="2480222"/>
                  <a:pt x="69660" y="2470824"/>
                  <a:pt x="76433" y="2460664"/>
                </a:cubicBezTo>
                <a:cubicBezTo>
                  <a:pt x="79820" y="2365837"/>
                  <a:pt x="77736" y="2270657"/>
                  <a:pt x="86593" y="2176184"/>
                </a:cubicBezTo>
                <a:cubicBezTo>
                  <a:pt x="88007" y="2161104"/>
                  <a:pt x="106622" y="2150687"/>
                  <a:pt x="106913" y="2135544"/>
                </a:cubicBezTo>
                <a:cubicBezTo>
                  <a:pt x="110039" y="1972979"/>
                  <a:pt x="106118" y="1810189"/>
                  <a:pt x="96753" y="1647864"/>
                </a:cubicBezTo>
                <a:cubicBezTo>
                  <a:pt x="95881" y="1632744"/>
                  <a:pt x="82700" y="1621012"/>
                  <a:pt x="76433" y="1607224"/>
                </a:cubicBezTo>
                <a:cubicBezTo>
                  <a:pt x="65760" y="1583744"/>
                  <a:pt x="55212" y="1560177"/>
                  <a:pt x="45953" y="1536104"/>
                </a:cubicBezTo>
                <a:cubicBezTo>
                  <a:pt x="28285" y="1490166"/>
                  <a:pt x="26221" y="1477494"/>
                  <a:pt x="15473" y="1434504"/>
                </a:cubicBezTo>
                <a:cubicBezTo>
                  <a:pt x="-3584" y="1053361"/>
                  <a:pt x="-6676" y="1078436"/>
                  <a:pt x="15473" y="509944"/>
                </a:cubicBezTo>
                <a:cubicBezTo>
                  <a:pt x="16307" y="488541"/>
                  <a:pt x="31592" y="469987"/>
                  <a:pt x="35793" y="448984"/>
                </a:cubicBezTo>
                <a:cubicBezTo>
                  <a:pt x="39657" y="429662"/>
                  <a:pt x="45699" y="388532"/>
                  <a:pt x="56113" y="367704"/>
                </a:cubicBezTo>
                <a:cubicBezTo>
                  <a:pt x="61574" y="356782"/>
                  <a:pt x="69660" y="347384"/>
                  <a:pt x="76433" y="337224"/>
                </a:cubicBezTo>
                <a:cubicBezTo>
                  <a:pt x="85214" y="223065"/>
                  <a:pt x="62739" y="233562"/>
                  <a:pt x="106913" y="174664"/>
                </a:cubicBezTo>
                <a:cubicBezTo>
                  <a:pt x="109787" y="170832"/>
                  <a:pt x="123846" y="132331"/>
                  <a:pt x="127233" y="12386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366727" y="592577"/>
            <a:ext cx="373775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>
                <a:ln/>
                <a:solidFill>
                  <a:schemeClr val="accent1">
                    <a:lumMod val="50000"/>
                  </a:schemeClr>
                </a:solidFill>
              </a:rPr>
              <a:t>Цифровая </a:t>
            </a:r>
          </a:p>
          <a:p>
            <a:pPr algn="ctr"/>
            <a:r>
              <a:rPr lang="ru-RU" sz="3600" b="1" dirty="0">
                <a:ln/>
                <a:solidFill>
                  <a:schemeClr val="accent1">
                    <a:lumMod val="50000"/>
                  </a:schemeClr>
                </a:solidFill>
              </a:rPr>
              <a:t>образовательная </a:t>
            </a:r>
          </a:p>
          <a:p>
            <a:pPr algn="ctr"/>
            <a:r>
              <a:rPr lang="ru-RU" sz="3600" b="1" dirty="0">
                <a:ln/>
                <a:solidFill>
                  <a:schemeClr val="accent1">
                    <a:lumMod val="50000"/>
                  </a:schemeClr>
                </a:solidFill>
              </a:rPr>
              <a:t>среда</a:t>
            </a:r>
          </a:p>
        </p:txBody>
      </p:sp>
      <p:pic>
        <p:nvPicPr>
          <p:cNvPr id="1036" name="Picture 12" descr="https://static.tildacdn.com/tild3064-3863-4134-b535-306634653362/sapsan2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211" y="489018"/>
            <a:ext cx="2486153" cy="1102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moyizametki.ru/wp-content/img/1335789012-a084f-47kb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3" r="10569" b="36925"/>
          <a:stretch/>
        </p:blipFill>
        <p:spPr bwMode="auto">
          <a:xfrm>
            <a:off x="388271" y="112737"/>
            <a:ext cx="2817665" cy="144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cdn.fishki.net/upload/post/201505/17/1535292/par04trio-img_7975_jer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88" y="733904"/>
            <a:ext cx="1678962" cy="9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 flipH="1">
            <a:off x="1798214" y="167433"/>
            <a:ext cx="3" cy="1623608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43395" y="1765132"/>
            <a:ext cx="3566160" cy="0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334712" y="1791041"/>
            <a:ext cx="9156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2019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3395" y="1981636"/>
            <a:ext cx="1259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от 156 кб/с </a:t>
            </a:r>
          </a:p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до 2 Мб/С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01137" y="1959689"/>
            <a:ext cx="4336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не менее 100 Мб/С в городе</a:t>
            </a:r>
          </a:p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не менее 50 Мб/С в сельской территории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540" y="2522758"/>
            <a:ext cx="5821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ru-RU" b="1" u="sng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b="1" u="sng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b="1" u="sng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Увеличение пропускной способности сети Интернет</a:t>
            </a:r>
          </a:p>
        </p:txBody>
      </p:sp>
      <p:pic>
        <p:nvPicPr>
          <p:cNvPr id="1046" name="Picture 22" descr="https://tattoo-stickers.ru/41265-thickbox_default/pazl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818" y="1796950"/>
            <a:ext cx="1898710" cy="14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centrbravo.kz/assets/images/News/10247_html_16e5d66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465" y="1238838"/>
            <a:ext cx="1309415" cy="98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 rot="2097522">
            <a:off x="9456275" y="1401096"/>
            <a:ext cx="25876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Общеобразовательные </a:t>
            </a:r>
          </a:p>
          <a:p>
            <a:pPr algn="ctr"/>
            <a:r>
              <a:rPr lang="ru-RU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программы</a:t>
            </a:r>
          </a:p>
        </p:txBody>
      </p:sp>
      <p:sp>
        <p:nvSpPr>
          <p:cNvPr id="33" name="Прямоугольник 32"/>
          <p:cNvSpPr/>
          <p:nvPr/>
        </p:nvSpPr>
        <p:spPr>
          <a:xfrm rot="19846801">
            <a:off x="9782198" y="2719549"/>
            <a:ext cx="193585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Дополнительное </a:t>
            </a:r>
          </a:p>
          <a:p>
            <a:pPr algn="ctr"/>
            <a:r>
              <a:rPr lang="ru-RU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образование</a:t>
            </a:r>
          </a:p>
        </p:txBody>
      </p:sp>
      <p:sp>
        <p:nvSpPr>
          <p:cNvPr id="34" name="Прямоугольник 33"/>
          <p:cNvSpPr/>
          <p:nvPr/>
        </p:nvSpPr>
        <p:spPr>
          <a:xfrm rot="1811721">
            <a:off x="7853001" y="2801329"/>
            <a:ext cx="16177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>
                <a:ln w="0"/>
                <a:solidFill>
                  <a:srgbClr val="F0AF05"/>
                </a:solidFill>
                <a:effectLst>
                  <a:reflection blurRad="6350" stA="53000" endA="300" endPos="35500" dir="5400000" sy="-90000" algn="bl" rotWithShape="0"/>
                </a:effectLst>
              </a:rPr>
              <a:t>Онлайн курсы</a:t>
            </a:r>
          </a:p>
        </p:txBody>
      </p:sp>
      <p:sp>
        <p:nvSpPr>
          <p:cNvPr id="35" name="Прямоугольник 34"/>
          <p:cNvSpPr/>
          <p:nvPr/>
        </p:nvSpPr>
        <p:spPr>
          <a:xfrm rot="19561844">
            <a:off x="7791576" y="1324907"/>
            <a:ext cx="19271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Профориентация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987380" y="85863"/>
            <a:ext cx="8204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u="sng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II</a:t>
            </a:r>
            <a:r>
              <a:rPr lang="ru-RU" b="1" u="sng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b="1" u="sng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b="1" u="sng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Персональная траектория обучения с использованием </a:t>
            </a:r>
          </a:p>
          <a:p>
            <a:pPr algn="r"/>
            <a:r>
              <a:rPr lang="ru-RU" b="1" u="sng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информационно-сервисной платформы</a:t>
            </a:r>
          </a:p>
        </p:txBody>
      </p:sp>
      <p:pic>
        <p:nvPicPr>
          <p:cNvPr id="1050" name="Picture 26" descr="http://t-laboratory.ru/wp-content/uploads/2018/06/why-elearning-articl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3" r="26681"/>
          <a:stretch/>
        </p:blipFill>
        <p:spPr bwMode="auto">
          <a:xfrm>
            <a:off x="8203419" y="3973993"/>
            <a:ext cx="1662216" cy="13409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storage.azh.kz/archive/570e/8c/9b/9e4fd9/77/70/8b5/22d/photos/2063209619.jpg/full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0" t="6754" r="6872" b="5778"/>
          <a:stretch/>
        </p:blipFill>
        <p:spPr bwMode="auto">
          <a:xfrm>
            <a:off x="8108717" y="3915568"/>
            <a:ext cx="1842892" cy="14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://www.tacglobal.net/wp-content/uploads/2013/01/Learn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7" t="57192" r="23815" b="5216"/>
          <a:stretch/>
        </p:blipFill>
        <p:spPr bwMode="auto">
          <a:xfrm>
            <a:off x="7852838" y="5502750"/>
            <a:ext cx="1563382" cy="63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9777629" y="3961778"/>
            <a:ext cx="43645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III</a:t>
            </a:r>
            <a:r>
              <a:rPr lang="ru-RU" b="1" u="sng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b="1" u="sng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b="1" u="sng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Повышение </a:t>
            </a:r>
            <a:endParaRPr lang="en-US" b="1" u="sng" dirty="0">
              <a:solidFill>
                <a:schemeClr val="tx2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ru-RU" b="1" u="sng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квалификации </a:t>
            </a:r>
            <a:endParaRPr lang="en-US" b="1" u="sng" dirty="0">
              <a:solidFill>
                <a:schemeClr val="tx2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ru-RU" b="1" u="sng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педагогических </a:t>
            </a:r>
            <a:endParaRPr lang="en-US" b="1" u="sng" dirty="0">
              <a:solidFill>
                <a:schemeClr val="tx2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ru-RU" b="1" u="sng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работников                </a:t>
            </a:r>
            <a:endParaRPr lang="en-US" b="1" u="sng" dirty="0">
              <a:solidFill>
                <a:schemeClr val="tx2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ru-RU" b="1" u="sng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с использованием информационного </a:t>
            </a:r>
            <a:endParaRPr lang="en-US" b="1" u="sng" dirty="0">
              <a:solidFill>
                <a:schemeClr val="tx2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ru-RU" b="1" u="sng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ресурса </a:t>
            </a:r>
            <a:endParaRPr lang="en-US" b="1" u="sng" dirty="0">
              <a:solidFill>
                <a:schemeClr val="tx2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ru-RU" b="1" u="sng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«одного окна»</a:t>
            </a:r>
          </a:p>
        </p:txBody>
      </p:sp>
      <p:pic>
        <p:nvPicPr>
          <p:cNvPr id="1057" name="Picture 33" descr="Вид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59" t="42874" r="25610" b="40184"/>
          <a:stretch/>
        </p:blipFill>
        <p:spPr bwMode="auto">
          <a:xfrm>
            <a:off x="300545" y="3654355"/>
            <a:ext cx="1621583" cy="1682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2013291" y="4178945"/>
            <a:ext cx="3094309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Программирование на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Python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199337" y="6096685"/>
            <a:ext cx="3655883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Основы программирования на </a:t>
            </a:r>
            <a:r>
              <a:rPr lang="ru-RU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Java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064197" y="5139668"/>
            <a:ext cx="241983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Мобильная разработка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130583" y="5605625"/>
            <a:ext cx="3285900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Системное администрирование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012986" y="4648608"/>
            <a:ext cx="5135959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Цифровая гигиена и работа с большими данными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033718" y="3691591"/>
            <a:ext cx="371687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Базовые навыки программирования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53186" y="3253967"/>
            <a:ext cx="7185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IV. </a:t>
            </a:r>
            <a:r>
              <a:rPr lang="ru-RU" b="1" u="sng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Создание центра цифрового образования «IT-куб»</a:t>
            </a:r>
          </a:p>
        </p:txBody>
      </p:sp>
    </p:spTree>
    <p:extLst>
      <p:ext uri="{BB962C8B-B14F-4D97-AF65-F5344CB8AC3E}">
        <p14:creationId xmlns:p14="http://schemas.microsoft.com/office/powerpoint/2010/main" val="3681343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goldenkorona.ru/pic/sverdlovskaya_oblast'_met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57" y="149241"/>
            <a:ext cx="1373086" cy="97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A31C46E-BEF1-48B5-8B3E-3DB8EA2B1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896" y1="83301" x2="87593" y2="84466"/>
                        <a14:foregroundMark x1="9181" y1="83301" x2="92308" y2="82136"/>
                        <a14:foregroundMark x1="12159" y1="88155" x2="92308" y2="89320"/>
                        <a14:foregroundMark x1="19851" y1="80971" x2="33747" y2="88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88869" y="122835"/>
            <a:ext cx="1006819" cy="1287518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302069" y="288649"/>
            <a:ext cx="7978753" cy="83441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РЕГИОНАЛЬНАЯ СОСТАВЛЯЮЩАЯ </a:t>
            </a:r>
            <a:br>
              <a:rPr lang="ru-RU" sz="2800" b="1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ФЕДЕРАЛЬНОГО ПРОЕКТА</a:t>
            </a:r>
            <a:br>
              <a:rPr lang="ru-RU" sz="2800" b="1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«ЦИФРОВАЯ ОБРАЗОВАТЕЛЬНАЯ СРЕДА»</a:t>
            </a:r>
            <a:endParaRPr lang="ru-RU" sz="2800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41170" y="1357515"/>
            <a:ext cx="33253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РЕЗУЛЬТАТ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664148" y="1325428"/>
            <a:ext cx="41601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ПОКАЗАТЕЛИ</a:t>
            </a:r>
          </a:p>
        </p:txBody>
      </p:sp>
      <p:sp>
        <p:nvSpPr>
          <p:cNvPr id="36" name="Блок-схема: альтернативный процесс 35"/>
          <p:cNvSpPr/>
          <p:nvPr/>
        </p:nvSpPr>
        <p:spPr>
          <a:xfrm>
            <a:off x="321275" y="2586681"/>
            <a:ext cx="5165125" cy="1614616"/>
          </a:xfrm>
          <a:prstGeom prst="flowChartAlternateProcess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Внедрена целевая модель цифровой образовательной среды во всех муниципальных образованиях к 2024 году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7" name="Блок-схема: альтернативный процесс 36"/>
          <p:cNvSpPr/>
          <p:nvPr/>
        </p:nvSpPr>
        <p:spPr>
          <a:xfrm>
            <a:off x="6161674" y="2586681"/>
            <a:ext cx="5165125" cy="1614616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100%</a:t>
            </a:r>
            <a:r>
              <a:rPr lang="ru-RU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образовательных организаций Свердловской области, в которых внедрена целевая модель цифровой образовательной среды</a:t>
            </a:r>
          </a:p>
        </p:txBody>
      </p:sp>
      <p:sp>
        <p:nvSpPr>
          <p:cNvPr id="38" name="Блок-схема: альтернативный процесс 37"/>
          <p:cNvSpPr/>
          <p:nvPr/>
        </p:nvSpPr>
        <p:spPr>
          <a:xfrm>
            <a:off x="390286" y="4362318"/>
            <a:ext cx="5165125" cy="1614616"/>
          </a:xfrm>
          <a:prstGeom prst="flowChartAlternateProcess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 центра цифрового образования детей «IT-куб»</a:t>
            </a:r>
          </a:p>
        </p:txBody>
      </p:sp>
      <p:sp>
        <p:nvSpPr>
          <p:cNvPr id="41" name="Блок-схема: альтернативный процесс 40"/>
          <p:cNvSpPr/>
          <p:nvPr/>
        </p:nvSpPr>
        <p:spPr>
          <a:xfrm>
            <a:off x="6161674" y="4362318"/>
            <a:ext cx="5165125" cy="1614616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2 400 </a:t>
            </a:r>
            <a:r>
              <a:rPr lang="ru-RU" sz="17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детей в возрасте от 5 до 18 лет, обучающихся за счет средств областного бюджета по дополнительным общеобразовательным программам на базе созданного центра цифрового образования детей «IT-куб»</a:t>
            </a:r>
          </a:p>
        </p:txBody>
      </p:sp>
    </p:spTree>
    <p:extLst>
      <p:ext uri="{BB962C8B-B14F-4D97-AF65-F5344CB8AC3E}">
        <p14:creationId xmlns:p14="http://schemas.microsoft.com/office/powerpoint/2010/main" val="311958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goldenkorona.ru/pic/sverdlovskaya_oblast'_met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57" y="149241"/>
            <a:ext cx="1373086" cy="97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A31C46E-BEF1-48B5-8B3E-3DB8EA2B1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896" y1="83301" x2="87593" y2="84466"/>
                        <a14:foregroundMark x1="9181" y1="83301" x2="92308" y2="82136"/>
                        <a14:foregroundMark x1="12159" y1="88155" x2="92308" y2="89320"/>
                        <a14:foregroundMark x1="19851" y1="80971" x2="33747" y2="88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88869" y="122835"/>
            <a:ext cx="1006819" cy="1287518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302069" y="288649"/>
            <a:ext cx="7978753" cy="83441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РЕГИОНАЛЬНАЯ СОСТАВЛЯЮЩАЯ </a:t>
            </a:r>
            <a:br>
              <a:rPr lang="ru-RU" sz="2800" b="1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ФЕДЕРАЛЬНОГО ПРОЕКТА</a:t>
            </a:r>
            <a:br>
              <a:rPr lang="ru-RU" sz="2800" b="1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«УЧИТЕЛЬ БУДУЩЕГО»</a:t>
            </a:r>
            <a:endParaRPr lang="ru-RU" sz="2800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41170" y="1357515"/>
            <a:ext cx="33253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РЕЗУЛЬТАТ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664148" y="1325428"/>
            <a:ext cx="41601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ПОКАЗАТЕЛИ</a:t>
            </a:r>
          </a:p>
        </p:txBody>
      </p:sp>
      <p:sp>
        <p:nvSpPr>
          <p:cNvPr id="36" name="Блок-схема: альтернативный процесс 35"/>
          <p:cNvSpPr/>
          <p:nvPr/>
        </p:nvSpPr>
        <p:spPr>
          <a:xfrm>
            <a:off x="321275" y="2586681"/>
            <a:ext cx="5165125" cy="1614616"/>
          </a:xfrm>
          <a:prstGeom prst="flowChartAlternateProcess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Внедрена новая система аттестации руководителей общеобразовательных организаций, созданы условия для аккредитации и повышения уровня профессионального мастерства</a:t>
            </a:r>
          </a:p>
        </p:txBody>
      </p:sp>
      <p:sp>
        <p:nvSpPr>
          <p:cNvPr id="37" name="Блок-схема: альтернативный процесс 36"/>
          <p:cNvSpPr/>
          <p:nvPr/>
        </p:nvSpPr>
        <p:spPr>
          <a:xfrm>
            <a:off x="6161674" y="2298353"/>
            <a:ext cx="5165125" cy="1334522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Доля учителей общеобразовательных организаций, вовлеченных в национальную систему профессионального роста педагогических работников – </a:t>
            </a:r>
            <a:r>
              <a:rPr lang="ru-RU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50%</a:t>
            </a:r>
          </a:p>
        </p:txBody>
      </p:sp>
      <p:sp>
        <p:nvSpPr>
          <p:cNvPr id="38" name="Блок-схема: альтернативный процесс 37"/>
          <p:cNvSpPr/>
          <p:nvPr/>
        </p:nvSpPr>
        <p:spPr>
          <a:xfrm>
            <a:off x="321275" y="4362318"/>
            <a:ext cx="5165125" cy="1614616"/>
          </a:xfrm>
          <a:prstGeom prst="flowChartAlternateProcess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Сформирована система поддержки и сопровождения педагогов в первые три года работы</a:t>
            </a:r>
          </a:p>
        </p:txBody>
      </p:sp>
      <p:sp>
        <p:nvSpPr>
          <p:cNvPr id="41" name="Блок-схема: альтернативный процесс 40"/>
          <p:cNvSpPr/>
          <p:nvPr/>
        </p:nvSpPr>
        <p:spPr>
          <a:xfrm>
            <a:off x="6161674" y="3727790"/>
            <a:ext cx="5165125" cy="1334522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Доля педагогических работников повысивших уровень профессионального мастерства                   в форматах </a:t>
            </a:r>
            <a:endParaRPr lang="ru-RU" sz="17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7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непрерывного </a:t>
            </a:r>
            <a:r>
              <a:rPr lang="ru-RU" sz="17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образования – </a:t>
            </a:r>
            <a:r>
              <a:rPr lang="ru-RU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50%</a:t>
            </a: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6161674" y="5157227"/>
            <a:ext cx="5165125" cy="1334522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Доля учителей в возрасте до 35 лет, вовлеченных в различные формы </a:t>
            </a:r>
            <a:endParaRPr lang="ru-RU" sz="17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7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поддержки и </a:t>
            </a:r>
            <a:r>
              <a:rPr lang="ru-RU" sz="17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сопровождения в первые </a:t>
            </a:r>
            <a:endParaRPr lang="ru-RU" sz="17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7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три </a:t>
            </a:r>
            <a:r>
              <a:rPr lang="ru-RU" sz="17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года работы – </a:t>
            </a:r>
            <a:r>
              <a:rPr lang="ru-RU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70%</a:t>
            </a:r>
          </a:p>
        </p:txBody>
      </p:sp>
    </p:spTree>
    <p:extLst>
      <p:ext uri="{BB962C8B-B14F-4D97-AF65-F5344CB8AC3E}">
        <p14:creationId xmlns:p14="http://schemas.microsoft.com/office/powerpoint/2010/main" val="273383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616704" y="47264"/>
            <a:ext cx="792556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Правительство Свердловской области</a:t>
            </a:r>
          </a:p>
          <a:p>
            <a:pPr algn="ctr"/>
            <a:r>
              <a:rPr lang="ru-RU" sz="24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Министерство образования </a:t>
            </a:r>
          </a:p>
          <a:p>
            <a:pPr algn="ctr"/>
            <a:r>
              <a:rPr lang="ru-RU" sz="24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молодежной политики Свердловской области</a:t>
            </a:r>
          </a:p>
        </p:txBody>
      </p:sp>
      <p:pic>
        <p:nvPicPr>
          <p:cNvPr id="1028" name="Picture 4" descr="http://www.goldenkorona.ru/pic/sverdlovskaya_oblast'_met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24" y="231071"/>
            <a:ext cx="1373086" cy="97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38653" y="2870325"/>
            <a:ext cx="72555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Спасибо за внимание!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05" y="1279014"/>
            <a:ext cx="11609408" cy="259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0E8E5C5-5836-4180-BD20-B3A2080A81DE}"/>
              </a:ext>
            </a:extLst>
          </p:cNvPr>
          <p:cNvSpPr txBox="1"/>
          <p:nvPr/>
        </p:nvSpPr>
        <p:spPr>
          <a:xfrm>
            <a:off x="4879808" y="5901663"/>
            <a:ext cx="2990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Екатеринбург</a:t>
            </a:r>
          </a:p>
          <a:p>
            <a:pPr algn="ctr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 августа 2019 года</a:t>
            </a:r>
          </a:p>
        </p:txBody>
      </p:sp>
    </p:spTree>
    <p:extLst>
      <p:ext uri="{BB962C8B-B14F-4D97-AF65-F5344CB8AC3E}">
        <p14:creationId xmlns:p14="http://schemas.microsoft.com/office/powerpoint/2010/main" val="1593837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A31C46E-BEF1-48B5-8B3E-3DB8EA2B17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3896" y1="83301" x2="87593" y2="84466"/>
                        <a14:foregroundMark x1="9181" y1="83301" x2="92308" y2="82136"/>
                        <a14:foregroundMark x1="12159" y1="88155" x2="92308" y2="89320"/>
                        <a14:foregroundMark x1="19851" y1="80971" x2="33747" y2="88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88869" y="136282"/>
            <a:ext cx="1006819" cy="1287518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Название 3"/>
          <p:cNvSpPr txBox="1">
            <a:spLocks/>
          </p:cNvSpPr>
          <p:nvPr/>
        </p:nvSpPr>
        <p:spPr>
          <a:xfrm>
            <a:off x="2742916" y="355961"/>
            <a:ext cx="7810433" cy="7630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71446">
              <a:defRPr/>
            </a:pPr>
            <a:r>
              <a:rPr lang="ru-RU" sz="2800" b="1" dirty="0">
                <a:solidFill>
                  <a:srgbClr val="C00000"/>
                </a:solidFill>
                <a:latin typeface="MullerBold" charset="0"/>
                <a:ea typeface="Arial" charset="0"/>
                <a:cs typeface="MullerBold" charset="0"/>
              </a:rPr>
              <a:t>Указ Президента Российской Федерации </a:t>
            </a:r>
            <a:r>
              <a:rPr lang="ru-RU" sz="2800" b="1" dirty="0" smtClean="0">
                <a:solidFill>
                  <a:srgbClr val="C00000"/>
                </a:solidFill>
                <a:latin typeface="MullerBold" charset="0"/>
                <a:ea typeface="Arial" charset="0"/>
                <a:cs typeface="MullerBold" charset="0"/>
              </a:rPr>
              <a:t>№ 204 </a:t>
            </a:r>
            <a:r>
              <a:rPr lang="ru-RU" sz="2800" b="1" dirty="0">
                <a:solidFill>
                  <a:srgbClr val="C00000"/>
                </a:solidFill>
                <a:latin typeface="MullerBold" charset="0"/>
                <a:ea typeface="Arial" charset="0"/>
                <a:cs typeface="MullerBold" charset="0"/>
              </a:rPr>
              <a:t>от 07.05.2018</a:t>
            </a:r>
          </a:p>
        </p:txBody>
      </p:sp>
      <p:sp>
        <p:nvSpPr>
          <p:cNvPr id="13" name="Объект 2"/>
          <p:cNvSpPr>
            <a:spLocks noGrp="1"/>
          </p:cNvSpPr>
          <p:nvPr>
            <p:ph idx="1"/>
          </p:nvPr>
        </p:nvSpPr>
        <p:spPr>
          <a:xfrm>
            <a:off x="3904832" y="1423800"/>
            <a:ext cx="7677663" cy="65026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/>
              <a:t>«О национальных целях и стратегических задачах развития Российской Федерации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/>
              <a:t>на период до 2024 года»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08" y="1040465"/>
            <a:ext cx="2951604" cy="1821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Блок-схема: альтернативный процесс 18"/>
          <p:cNvSpPr/>
          <p:nvPr/>
        </p:nvSpPr>
        <p:spPr>
          <a:xfrm>
            <a:off x="1429266" y="5014131"/>
            <a:ext cx="9654747" cy="1614616"/>
          </a:xfrm>
          <a:prstGeom prst="flowChartAlternate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/>
              <a:t>Воспитание гармонично развитой и социально ответственной личности на основе духовно-нравственных ценностей народов Российской Федерации, исторических и национально-культурных традиций </a:t>
            </a:r>
          </a:p>
        </p:txBody>
      </p:sp>
      <p:sp>
        <p:nvSpPr>
          <p:cNvPr id="20" name="Блок-схема: альтернативный процесс 19"/>
          <p:cNvSpPr/>
          <p:nvPr/>
        </p:nvSpPr>
        <p:spPr>
          <a:xfrm>
            <a:off x="1429266" y="3420661"/>
            <a:ext cx="9654747" cy="1407065"/>
          </a:xfrm>
          <a:prstGeom prst="flowChartAlternate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/>
              <a:t>Обеспечение глобальной конкурентоспособности российского образования, вхождение Российской Федерации в число 10 ведущих стран мира по качеству общего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688330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https://sve.rus.team/images/articles/71236/2018_09_24-015-09_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0"/>
          <a:stretch/>
        </p:blipFill>
        <p:spPr bwMode="auto">
          <a:xfrm>
            <a:off x="8046725" y="790162"/>
            <a:ext cx="2628900" cy="234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ru-RU" sz="2000" b="1" spc="-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Региональные проекты в рамках программы «Пятилетка развития»</a:t>
            </a:r>
            <a:endParaRPr lang="ru-RU" sz="2400" b="1" spc="-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E8E7999E-E785-4C86-84CC-671144A12CD7}"/>
              </a:ext>
            </a:extLst>
          </p:cNvPr>
          <p:cNvGrpSpPr/>
          <p:nvPr/>
        </p:nvGrpSpPr>
        <p:grpSpPr>
          <a:xfrm>
            <a:off x="218351" y="230832"/>
            <a:ext cx="1179412" cy="1179412"/>
            <a:chOff x="97311" y="1013706"/>
            <a:chExt cx="531340" cy="531340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xmlns="" id="{3B531E4C-7318-4C6D-B46A-44A5EE21D0C3}"/>
                </a:ext>
              </a:extLst>
            </p:cNvPr>
            <p:cNvSpPr/>
            <p:nvPr/>
          </p:nvSpPr>
          <p:spPr>
            <a:xfrm>
              <a:off x="97311" y="1013706"/>
              <a:ext cx="531340" cy="5313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4" name="Picture 8" descr="https://img.icons8.com/dotty/2x/children.png">
              <a:extLst>
                <a:ext uri="{FF2B5EF4-FFF2-40B4-BE49-F238E27FC236}">
                  <a16:creationId xmlns:a16="http://schemas.microsoft.com/office/drawing/2014/main" xmlns="" id="{5D09877A-3D71-4DA6-ABCF-5DB5DAE0CC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017" y="1046337"/>
              <a:ext cx="456373" cy="4563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Овал 1"/>
          <p:cNvSpPr/>
          <p:nvPr/>
        </p:nvSpPr>
        <p:spPr>
          <a:xfrm>
            <a:off x="195576" y="230832"/>
            <a:ext cx="1290324" cy="1271397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8" name="Picture 10" descr="http://xn--b1ag8a.xn--p1ai/media/rightbanner/rb_4_image.jpg?time=15142794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726" y="790162"/>
            <a:ext cx="1885042" cy="900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681476" y="820538"/>
            <a:ext cx="6648349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50" b="1" spc="-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Указ Губернатора Свердловской области </a:t>
            </a:r>
            <a:endParaRPr lang="en-US" sz="2150" b="1" spc="-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2150" b="1" spc="-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 программе «Пятилетка развития Свердловской области» на 2017-2021 годы» </a:t>
            </a:r>
            <a:endParaRPr lang="en-US" sz="2150" b="1" spc="-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ru-RU" sz="2150" b="1" spc="-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31.10.2017  № </a:t>
            </a:r>
            <a:r>
              <a:rPr lang="en-US" sz="2150" b="1" spc="-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546-</a:t>
            </a:r>
            <a:r>
              <a:rPr lang="ru-RU" sz="2150" b="1" spc="-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УГ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087038512"/>
              </p:ext>
            </p:extLst>
          </p:nvPr>
        </p:nvGraphicFramePr>
        <p:xfrm>
          <a:off x="-225882" y="2672127"/>
          <a:ext cx="12058650" cy="3926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2" name="Picture 4" descr="http://www.goldenkorona.ru/pic/sverdlovskaya_oblast'_met_b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23621"/>
          <a:stretch/>
        </p:blipFill>
        <p:spPr bwMode="auto">
          <a:xfrm>
            <a:off x="295022" y="407066"/>
            <a:ext cx="1080330" cy="9471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612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с двумя усеченными соседними углами 17"/>
          <p:cNvSpPr/>
          <p:nvPr/>
        </p:nvSpPr>
        <p:spPr>
          <a:xfrm>
            <a:off x="1783981" y="934411"/>
            <a:ext cx="9146887" cy="891995"/>
          </a:xfrm>
          <a:prstGeom prst="snip2SameRect">
            <a:avLst>
              <a:gd name="adj1" fmla="val 34703"/>
              <a:gd name="adj2" fmla="val 2930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20" name="Picture 4" descr="http://1ul.ru/upload/resize_image/publication/8262/960_540_5_13_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341" y="950093"/>
            <a:ext cx="1530006" cy="8606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57067" y="960720"/>
            <a:ext cx="3413040" cy="120032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Свердловская область – </a:t>
            </a:r>
          </a:p>
          <a:p>
            <a:r>
              <a:rPr lang="ru-RU" sz="24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промышленный регион</a:t>
            </a:r>
          </a:p>
          <a:p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Равно 6"/>
          <p:cNvSpPr/>
          <p:nvPr/>
        </p:nvSpPr>
        <p:spPr>
          <a:xfrm>
            <a:off x="6458674" y="1231144"/>
            <a:ext cx="569801" cy="308405"/>
          </a:xfrm>
          <a:prstGeom prst="mathEqual">
            <a:avLst>
              <a:gd name="adj1" fmla="val 10616"/>
              <a:gd name="adj2" fmla="val 31115"/>
            </a:avLst>
          </a:prstGeom>
          <a:ln w="57150">
            <a:solidFill>
              <a:schemeClr val="accent1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Нашивка 8"/>
          <p:cNvSpPr/>
          <p:nvPr/>
        </p:nvSpPr>
        <p:spPr>
          <a:xfrm>
            <a:off x="6915007" y="1169445"/>
            <a:ext cx="342481" cy="441499"/>
          </a:xfrm>
          <a:prstGeom prst="chevron">
            <a:avLst>
              <a:gd name="adj" fmla="val 100000"/>
            </a:avLst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57488" y="862107"/>
            <a:ext cx="39420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потребность экономики                                      в квалифицированных кадрах                    для промышленности</a:t>
            </a: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787680703"/>
              </p:ext>
            </p:extLst>
          </p:nvPr>
        </p:nvGraphicFramePr>
        <p:xfrm>
          <a:off x="-1560925" y="3025130"/>
          <a:ext cx="972934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4" name="Прямоугольник 23"/>
          <p:cNvSpPr/>
          <p:nvPr/>
        </p:nvSpPr>
        <p:spPr>
          <a:xfrm>
            <a:off x="6550061" y="3934561"/>
            <a:ext cx="4895486" cy="181588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От стратегических задач</a:t>
            </a:r>
          </a:p>
          <a:p>
            <a:pPr algn="ctr"/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 к реальной практике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436034" y="2018083"/>
            <a:ext cx="4045346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поддержка Губернатора </a:t>
            </a:r>
          </a:p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Свердловской области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783981" y="2145163"/>
            <a:ext cx="1996013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поддержка </a:t>
            </a:r>
          </a:p>
          <a:p>
            <a:pPr algn="ctr"/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бизнеса </a:t>
            </a:r>
            <a:endParaRPr lang="ru-RU" sz="24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9137420" y="2080251"/>
            <a:ext cx="2593308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успешное участие </a:t>
            </a:r>
          </a:p>
          <a:p>
            <a:pPr algn="ctr"/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в конкурсах РФ</a:t>
            </a:r>
            <a:endParaRPr lang="ru-RU" sz="2400" dirty="0"/>
          </a:p>
        </p:txBody>
      </p:sp>
      <p:sp>
        <p:nvSpPr>
          <p:cNvPr id="27" name="Плюс 26"/>
          <p:cNvSpPr/>
          <p:nvPr/>
        </p:nvSpPr>
        <p:spPr>
          <a:xfrm>
            <a:off x="3880430" y="2281331"/>
            <a:ext cx="455168" cy="417640"/>
          </a:xfrm>
          <a:prstGeom prst="mathPl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32" name="Плюс 31"/>
          <p:cNvSpPr/>
          <p:nvPr/>
        </p:nvSpPr>
        <p:spPr>
          <a:xfrm>
            <a:off x="8560336" y="2269118"/>
            <a:ext cx="498128" cy="413108"/>
          </a:xfrm>
          <a:prstGeom prst="mathPl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9217" name="Нашивка 9216"/>
          <p:cNvSpPr/>
          <p:nvPr/>
        </p:nvSpPr>
        <p:spPr>
          <a:xfrm rot="5400000">
            <a:off x="8861079" y="4251777"/>
            <a:ext cx="310038" cy="871411"/>
          </a:xfrm>
          <a:prstGeom prst="chevron">
            <a:avLst>
              <a:gd name="adj" fmla="val 73902"/>
            </a:avLst>
          </a:prstGeom>
          <a:solidFill>
            <a:schemeClr val="tx2">
              <a:lumMod val="75000"/>
            </a:schemeClr>
          </a:solidFill>
          <a:ln w="76200"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8" name="Нашивка 37"/>
          <p:cNvSpPr/>
          <p:nvPr/>
        </p:nvSpPr>
        <p:spPr>
          <a:xfrm rot="5400000">
            <a:off x="8861082" y="4433595"/>
            <a:ext cx="310034" cy="871411"/>
          </a:xfrm>
          <a:prstGeom prst="chevron">
            <a:avLst>
              <a:gd name="adj" fmla="val 73902"/>
            </a:avLst>
          </a:prstGeom>
          <a:solidFill>
            <a:schemeClr val="tx2">
              <a:lumMod val="75000"/>
            </a:schemeClr>
          </a:solidFill>
          <a:ln w="76200"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1599652" y="-55507"/>
            <a:ext cx="7978753" cy="834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РЕГИОНАЛЬНЫЕ ОСОБЕННОСТИ</a:t>
            </a:r>
          </a:p>
        </p:txBody>
      </p:sp>
      <p:pic>
        <p:nvPicPr>
          <p:cNvPr id="33" name="Picture 4" descr="http://www.goldenkorona.ru/pic/sverdlovskaya_oblast'_met_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57" y="149241"/>
            <a:ext cx="1373086" cy="97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3A31C46E-BEF1-48B5-8B3E-3DB8EA2B17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3896" y1="83301" x2="87593" y2="84466"/>
                        <a14:foregroundMark x1="9181" y1="83301" x2="92308" y2="82136"/>
                        <a14:foregroundMark x1="12159" y1="88155" x2="92308" y2="89320"/>
                        <a14:foregroundMark x1="19851" y1="80971" x2="33747" y2="88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45599" y="92890"/>
            <a:ext cx="1006819" cy="128751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40889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goldenkorona.ru/pic/sverdlovskaya_oblast'_met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57" y="149241"/>
            <a:ext cx="1373086" cy="97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A31C46E-BEF1-48B5-8B3E-3DB8EA2B1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896" y1="83301" x2="87593" y2="84466"/>
                        <a14:foregroundMark x1="9181" y1="83301" x2="92308" y2="82136"/>
                        <a14:foregroundMark x1="12159" y1="88155" x2="92308" y2="89320"/>
                        <a14:foregroundMark x1="19851" y1="80971" x2="33747" y2="88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88869" y="122835"/>
            <a:ext cx="1006819" cy="128751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972" t="9333"/>
          <a:stretch/>
        </p:blipFill>
        <p:spPr>
          <a:xfrm>
            <a:off x="96920" y="1692495"/>
            <a:ext cx="12155465" cy="4616133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360916" y="122835"/>
            <a:ext cx="812543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>УРАЛЬСКАЯ ИНЖЕНЕРНАЯ ШКОЛА</a:t>
            </a:r>
          </a:p>
          <a:p>
            <a:pPr algn="r"/>
            <a:r>
              <a:rPr lang="ru-RU" sz="2400" dirty="0" smtClean="0">
                <a:solidFill>
                  <a:srgbClr val="002060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(</a:t>
            </a:r>
            <a:r>
              <a:rPr lang="ru-RU" sz="2400" dirty="0">
                <a:solidFill>
                  <a:srgbClr val="002060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одобрена Президентом РФ  В.В. Путиным в 2014 году)</a:t>
            </a:r>
          </a:p>
          <a:p>
            <a:pPr algn="ctr"/>
            <a:endParaRPr lang="ru-RU" sz="3600" b="1" dirty="0">
              <a:solidFill>
                <a:srgbClr val="002060"/>
              </a:solidFill>
              <a:latin typeface="Segoe UI Semilight" panose="020B0402040204020203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674851" y="4692770"/>
            <a:ext cx="4502989" cy="1479780"/>
          </a:xfrm>
          <a:prstGeom prst="roundRect">
            <a:avLst/>
          </a:prstGeom>
          <a:solidFill>
            <a:srgbClr val="DF545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б</a:t>
            </a:r>
            <a:r>
              <a:rPr lang="ru-RU" sz="3200" b="1" dirty="0" smtClean="0"/>
              <a:t>олее 85 предприятий Свердловской области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82281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goldenkorona.ru/pic/sverdlovskaya_oblast'_met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57" y="149241"/>
            <a:ext cx="1373086" cy="97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A31C46E-BEF1-48B5-8B3E-3DB8EA2B1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896" y1="83301" x2="87593" y2="84466"/>
                        <a14:foregroundMark x1="9181" y1="83301" x2="92308" y2="82136"/>
                        <a14:foregroundMark x1="12159" y1="88155" x2="92308" y2="89320"/>
                        <a14:foregroundMark x1="19851" y1="80971" x2="33747" y2="88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88869" y="122835"/>
            <a:ext cx="1006819" cy="128751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074" name="Picture 2" descr="https://week-science.spbstu.ru/userfiles/images/partner/siriu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2" t="25192" r="2801" b="25851"/>
          <a:stretch/>
        </p:blipFill>
        <p:spPr bwMode="auto">
          <a:xfrm>
            <a:off x="779836" y="1961066"/>
            <a:ext cx="3363819" cy="1254107"/>
          </a:xfrm>
          <a:prstGeom prst="rect">
            <a:avLst/>
          </a:prstGeom>
          <a:noFill/>
          <a:ln w="50800">
            <a:solidFill>
              <a:schemeClr val="accent2">
                <a:lumMod val="75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80486" y="3923939"/>
            <a:ext cx="4141112" cy="1179422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cap="all" dirty="0">
                <a:solidFill>
                  <a:schemeClr val="tx1"/>
                </a:solidFill>
              </a:rPr>
              <a:t>образовательный фонд </a:t>
            </a:r>
          </a:p>
          <a:p>
            <a:pPr algn="ctr"/>
            <a:r>
              <a:rPr lang="ru-RU" sz="3200" b="1" cap="all" dirty="0">
                <a:solidFill>
                  <a:srgbClr val="FF0000"/>
                </a:solidFill>
              </a:rPr>
              <a:t>«ЗОЛОТОЕ СЕЧЕНИЕ»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945077" y="1858956"/>
            <a:ext cx="5908567" cy="1295546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cap="all" dirty="0">
                <a:solidFill>
                  <a:schemeClr val="tx1"/>
                </a:solidFill>
              </a:rPr>
              <a:t>сеть детских технопарков</a:t>
            </a:r>
          </a:p>
          <a:p>
            <a:pPr algn="ctr"/>
            <a:endParaRPr lang="ru-RU" sz="2400" b="1" cap="all" dirty="0">
              <a:solidFill>
                <a:schemeClr val="tx1"/>
              </a:solidFill>
            </a:endParaRPr>
          </a:p>
          <a:p>
            <a:pPr algn="ctr"/>
            <a:endParaRPr lang="ru-RU" sz="2400" b="1" cap="all" dirty="0">
              <a:solidFill>
                <a:srgbClr val="FF0000"/>
              </a:solidFill>
            </a:endParaRPr>
          </a:p>
        </p:txBody>
      </p:sp>
      <p:pic>
        <p:nvPicPr>
          <p:cNvPr id="3076" name="Picture 4" descr="https://pandia.ru/text/80/508/images/img5_5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102" y="2167873"/>
            <a:ext cx="4334693" cy="73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4832993" y="3573539"/>
            <a:ext cx="3247399" cy="2246769"/>
          </a:xfrm>
          <a:prstGeom prst="rect">
            <a:avLst/>
          </a:prstGeom>
          <a:solidFill>
            <a:schemeClr val="bg1">
              <a:alpha val="61000"/>
            </a:schemeClr>
          </a:solidFill>
          <a:ln w="31750">
            <a:solidFill>
              <a:schemeClr val="accent2">
                <a:lumMod val="75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rgbClr val="000000"/>
                </a:solidFill>
                <a:effectLst/>
                <a:latin typeface="Liberation Serif"/>
                <a:ea typeface="Calibri" panose="020F0502020204030204" pitchFamily="34" charset="0"/>
              </a:rPr>
              <a:t>модель «Стандарт»</a:t>
            </a:r>
          </a:p>
          <a:p>
            <a:endParaRPr lang="ru-RU" i="1" dirty="0">
              <a:solidFill>
                <a:srgbClr val="000000"/>
              </a:solidFill>
              <a:latin typeface="Liberation Serif"/>
            </a:endParaRPr>
          </a:p>
          <a:p>
            <a:endParaRPr lang="ru-RU" i="1" dirty="0">
              <a:solidFill>
                <a:srgbClr val="000000"/>
              </a:solidFill>
              <a:latin typeface="Liberation Serif"/>
            </a:endParaRPr>
          </a:p>
          <a:p>
            <a:pPr algn="ctr"/>
            <a:r>
              <a:rPr lang="ru-RU" sz="2200" i="1" dirty="0"/>
              <a:t>«Кванториум Свердловской области» </a:t>
            </a:r>
            <a:r>
              <a:rPr lang="ru-RU" sz="1600" i="1" dirty="0"/>
              <a:t>(свыше 800 человек в год)</a:t>
            </a:r>
            <a:r>
              <a:rPr lang="ru-RU" sz="1400" i="1" dirty="0"/>
              <a:t> </a:t>
            </a:r>
          </a:p>
          <a:p>
            <a:pPr algn="ctr"/>
            <a:endParaRPr lang="ru-RU" sz="1200" i="1" dirty="0"/>
          </a:p>
          <a:p>
            <a:pPr algn="ctr"/>
            <a:endParaRPr lang="ru-RU" sz="1100" i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440615" y="3573539"/>
            <a:ext cx="3555073" cy="2246769"/>
          </a:xfrm>
          <a:prstGeom prst="rect">
            <a:avLst/>
          </a:prstGeom>
          <a:solidFill>
            <a:schemeClr val="bg1">
              <a:alpha val="61000"/>
            </a:schemeClr>
          </a:solidFill>
          <a:ln w="31750">
            <a:solidFill>
              <a:schemeClr val="accent2">
                <a:lumMod val="75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rgbClr val="000000"/>
                </a:solidFill>
                <a:effectLst/>
                <a:latin typeface="Liberation Serif"/>
                <a:ea typeface="Calibri" panose="020F0502020204030204" pitchFamily="34" charset="0"/>
              </a:rPr>
              <a:t>модель «Мини»</a:t>
            </a:r>
          </a:p>
          <a:p>
            <a:pPr algn="ctr"/>
            <a:endParaRPr lang="ru-RU" i="1" dirty="0">
              <a:solidFill>
                <a:srgbClr val="000000"/>
              </a:solidFill>
              <a:latin typeface="Liberation Serif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200" i="1" dirty="0"/>
              <a:t>«</a:t>
            </a:r>
            <a:r>
              <a:rPr lang="ru-RU" sz="2200" i="1" dirty="0" err="1"/>
              <a:t>Кванториум</a:t>
            </a:r>
            <a:r>
              <a:rPr lang="ru-RU" sz="2200" i="1" dirty="0"/>
              <a:t> РЖД» </a:t>
            </a:r>
          </a:p>
          <a:p>
            <a:pPr lvl="0"/>
            <a:r>
              <a:rPr lang="ru-RU" sz="1600" i="1" dirty="0">
                <a:solidFill>
                  <a:prstClr val="black"/>
                </a:solidFill>
              </a:rPr>
              <a:t>        (</a:t>
            </a:r>
            <a:r>
              <a:rPr lang="ru-RU" sz="1600" i="1" dirty="0"/>
              <a:t>не менее </a:t>
            </a:r>
            <a:r>
              <a:rPr lang="ru-RU" sz="1600" i="1" dirty="0">
                <a:solidFill>
                  <a:prstClr val="black"/>
                </a:solidFill>
              </a:rPr>
              <a:t> 100 человек в год)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i="1" dirty="0"/>
              <a:t> </a:t>
            </a:r>
            <a:r>
              <a:rPr lang="ru-RU" sz="2000" i="1" dirty="0"/>
              <a:t>«</a:t>
            </a:r>
            <a:r>
              <a:rPr lang="ru-RU" sz="2200" i="1" dirty="0" err="1"/>
              <a:t>Кванториум</a:t>
            </a:r>
            <a:r>
              <a:rPr lang="ru-RU" sz="2200" i="1" dirty="0"/>
              <a:t> </a:t>
            </a:r>
            <a:endParaRPr lang="ru-RU" sz="2200" i="1" dirty="0" smtClean="0"/>
          </a:p>
          <a:p>
            <a:r>
              <a:rPr lang="ru-RU" sz="2200" i="1" dirty="0" smtClean="0"/>
              <a:t>город </a:t>
            </a:r>
            <a:r>
              <a:rPr lang="ru-RU" sz="2200" i="1" dirty="0"/>
              <a:t>Первоуральск» </a:t>
            </a:r>
          </a:p>
          <a:p>
            <a:r>
              <a:rPr lang="ru-RU" sz="2200" i="1" dirty="0">
                <a:solidFill>
                  <a:prstClr val="black"/>
                </a:solidFill>
              </a:rPr>
              <a:t>      </a:t>
            </a:r>
            <a:r>
              <a:rPr lang="ru-RU" sz="1600" i="1" dirty="0">
                <a:solidFill>
                  <a:prstClr val="black"/>
                </a:solidFill>
              </a:rPr>
              <a:t>(не менее  400 человек в год)</a:t>
            </a:r>
            <a:endParaRPr lang="ru-RU" sz="2200" i="1" dirty="0"/>
          </a:p>
        </p:txBody>
      </p:sp>
      <p:pic>
        <p:nvPicPr>
          <p:cNvPr id="3078" name="Picture 6" descr="https://yt3.ggpht.com/a/AGF-l7-cMvCw_2zJcvWbtP0dYnbKSn1U2ebw44YrXA=s900-mo-c-c0xffffffff-rj-k-no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1208" r="12532" b="17582"/>
          <a:stretch/>
        </p:blipFill>
        <p:spPr bwMode="auto">
          <a:xfrm>
            <a:off x="10720259" y="2127024"/>
            <a:ext cx="891739" cy="73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Прямая со стрелкой 20"/>
          <p:cNvCxnSpPr/>
          <p:nvPr/>
        </p:nvCxnSpPr>
        <p:spPr>
          <a:xfrm flipH="1">
            <a:off x="7413676" y="3224672"/>
            <a:ext cx="295420" cy="3012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9406722" y="3213420"/>
            <a:ext cx="295420" cy="3012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Заголовок 1"/>
          <p:cNvSpPr>
            <a:spLocks noGrp="1"/>
          </p:cNvSpPr>
          <p:nvPr>
            <p:ph type="title"/>
          </p:nvPr>
        </p:nvSpPr>
        <p:spPr>
          <a:xfrm>
            <a:off x="2058143" y="251869"/>
            <a:ext cx="7978753" cy="834411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ИННОВАЦИОННЫЕ ПЛОЩАДКИ</a:t>
            </a:r>
          </a:p>
        </p:txBody>
      </p:sp>
    </p:spTree>
    <p:extLst>
      <p:ext uri="{BB962C8B-B14F-4D97-AF65-F5344CB8AC3E}">
        <p14:creationId xmlns:p14="http://schemas.microsoft.com/office/powerpoint/2010/main" val="3214008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goldenkorona.ru/pic/sverdlovskaya_oblast'_met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57" y="149241"/>
            <a:ext cx="1373086" cy="97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A31C46E-BEF1-48B5-8B3E-3DB8EA2B1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896" y1="83301" x2="87593" y2="84466"/>
                        <a14:foregroundMark x1="9181" y1="83301" x2="92308" y2="82136"/>
                        <a14:foregroundMark x1="12159" y1="88155" x2="92308" y2="89320"/>
                        <a14:foregroundMark x1="19851" y1="80971" x2="33747" y2="88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88869" y="136282"/>
            <a:ext cx="1006819" cy="1287518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Куб 3"/>
          <p:cNvSpPr/>
          <p:nvPr/>
        </p:nvSpPr>
        <p:spPr>
          <a:xfrm>
            <a:off x="3477169" y="1530275"/>
            <a:ext cx="2552902" cy="1216152"/>
          </a:xfrm>
          <a:prstGeom prst="cub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«Успех каждого ребенка»</a:t>
            </a:r>
          </a:p>
        </p:txBody>
      </p:sp>
      <p:pic>
        <p:nvPicPr>
          <p:cNvPr id="3076" name="Picture 4" descr="https://1.bp.blogspot.com/-8z4dOZB2CcM/WChBqALK7XI/AAAAAAAAGuU/TTrO3P0_H2E_eZ_oYBNQORXWXrIYlWtzACLcB/s1600/%25D1%2583%25D1%2580%25D0%25B8%25D1%258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494" y="3935272"/>
            <a:ext cx="5476875" cy="1504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5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Куб 8"/>
          <p:cNvSpPr/>
          <p:nvPr/>
        </p:nvSpPr>
        <p:spPr>
          <a:xfrm>
            <a:off x="6317768" y="1557581"/>
            <a:ext cx="2638687" cy="1216152"/>
          </a:xfrm>
          <a:prstGeom prst="cub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«Цифровая образовательная среда»</a:t>
            </a:r>
            <a:endParaRPr lang="ru-RU" dirty="0"/>
          </a:p>
        </p:txBody>
      </p:sp>
      <p:sp>
        <p:nvSpPr>
          <p:cNvPr id="10" name="Куб 9"/>
          <p:cNvSpPr/>
          <p:nvPr/>
        </p:nvSpPr>
        <p:spPr>
          <a:xfrm>
            <a:off x="9131980" y="1530275"/>
            <a:ext cx="2644637" cy="1216152"/>
          </a:xfrm>
          <a:prstGeom prst="cub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«Молодые профессионалы» </a:t>
            </a:r>
          </a:p>
        </p:txBody>
      </p:sp>
      <p:sp>
        <p:nvSpPr>
          <p:cNvPr id="11" name="Куб 10"/>
          <p:cNvSpPr/>
          <p:nvPr/>
        </p:nvSpPr>
        <p:spPr>
          <a:xfrm>
            <a:off x="648703" y="1557581"/>
            <a:ext cx="2552902" cy="1216152"/>
          </a:xfrm>
          <a:prstGeom prst="cub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«Современная школа» </a:t>
            </a:r>
            <a:endParaRPr lang="ru-RU" dirty="0"/>
          </a:p>
        </p:txBody>
      </p:sp>
      <p:cxnSp>
        <p:nvCxnSpPr>
          <p:cNvPr id="8" name="Прямая со стрелкой 7"/>
          <p:cNvCxnSpPr>
            <a:stCxn id="3076" idx="0"/>
            <a:endCxn id="11" idx="3"/>
          </p:cNvCxnSpPr>
          <p:nvPr/>
        </p:nvCxnSpPr>
        <p:spPr>
          <a:xfrm flipH="1" flipV="1">
            <a:off x="1773135" y="2773733"/>
            <a:ext cx="4388797" cy="1161539"/>
          </a:xfrm>
          <a:prstGeom prst="straightConnector1">
            <a:avLst/>
          </a:prstGeom>
          <a:ln w="76200"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3076" idx="0"/>
            <a:endCxn id="4" idx="3"/>
          </p:cNvCxnSpPr>
          <p:nvPr/>
        </p:nvCxnSpPr>
        <p:spPr>
          <a:xfrm flipH="1" flipV="1">
            <a:off x="4601601" y="2746427"/>
            <a:ext cx="1560331" cy="1188845"/>
          </a:xfrm>
          <a:prstGeom prst="straightConnector1">
            <a:avLst/>
          </a:prstGeom>
          <a:ln w="76200">
            <a:solidFill>
              <a:srgbClr val="94C275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3076" idx="0"/>
            <a:endCxn id="9" idx="3"/>
          </p:cNvCxnSpPr>
          <p:nvPr/>
        </p:nvCxnSpPr>
        <p:spPr>
          <a:xfrm flipV="1">
            <a:off x="6161932" y="2773733"/>
            <a:ext cx="1323161" cy="1161539"/>
          </a:xfrm>
          <a:prstGeom prst="straightConnector1">
            <a:avLst/>
          </a:prstGeom>
          <a:ln w="76200">
            <a:solidFill>
              <a:srgbClr val="EE8843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3076" idx="0"/>
            <a:endCxn id="10" idx="3"/>
          </p:cNvCxnSpPr>
          <p:nvPr/>
        </p:nvCxnSpPr>
        <p:spPr>
          <a:xfrm flipV="1">
            <a:off x="6161932" y="2746427"/>
            <a:ext cx="4140348" cy="1188845"/>
          </a:xfrm>
          <a:prstGeom prst="straightConnector1">
            <a:avLst/>
          </a:prstGeom>
          <a:ln w="76200">
            <a:solidFill>
              <a:srgbClr val="FFD04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D38045CA-571A-44E7-9D94-853FF3A56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961" y="218945"/>
            <a:ext cx="7978753" cy="834411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УРАЛЬСКАЯ ИНЖЕНЕРНАЯ ШКОЛА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662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413CCE21-59B9-4193-953A-B0D935A0E1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6489583"/>
              </p:ext>
            </p:extLst>
          </p:nvPr>
        </p:nvGraphicFramePr>
        <p:xfrm>
          <a:off x="219000" y="883195"/>
          <a:ext cx="12192000" cy="5809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362" name="Picture 2" descr="http://rodnikovskij-rabochij.ru/wp-content/uploads/2018/11/fmt_94_24_moskva.jpg">
            <a:extLst>
              <a:ext uri="{FF2B5EF4-FFF2-40B4-BE49-F238E27FC236}">
                <a16:creationId xmlns:a16="http://schemas.microsoft.com/office/drawing/2014/main" xmlns="" id="{BB975FC8-9D1B-4C20-8884-F165A80FC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699" y="2525817"/>
            <a:ext cx="4108672" cy="25573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goldenkorona.ru/pic/sverdlovskaya_oblast'_met_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29" y="149241"/>
            <a:ext cx="1373086" cy="97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A31C46E-BEF1-48B5-8B3E-3DB8EA2B17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3896" y1="83301" x2="87593" y2="84466"/>
                        <a14:foregroundMark x1="9181" y1="83301" x2="92308" y2="82136"/>
                        <a14:foregroundMark x1="12159" y1="88155" x2="92308" y2="89320"/>
                        <a14:foregroundMark x1="19851" y1="80971" x2="33747" y2="88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88869" y="479302"/>
            <a:ext cx="1006819" cy="1287518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D6054951-15FC-4887-B935-789CE8581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72" y="62096"/>
            <a:ext cx="10315231" cy="83441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РЕАЛИЗАЦИЯ СТРАТЕГИИ РАЗВИТИЯ ВОСПИТАНИЯ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721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1265</TotalTime>
  <Words>1411</Words>
  <Application>Microsoft Office PowerPoint</Application>
  <PresentationFormat>Широкоэкранный</PresentationFormat>
  <Paragraphs>205</Paragraphs>
  <Slides>24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Courier New</vt:lpstr>
      <vt:lpstr>Liberation Serif</vt:lpstr>
      <vt:lpstr>MullerBold</vt:lpstr>
      <vt:lpstr>Segoe UI Semilight</vt:lpstr>
      <vt:lpstr>Tahoma</vt:lpstr>
      <vt:lpstr>Times New Roman</vt:lpstr>
      <vt:lpstr>Office Theme</vt:lpstr>
      <vt:lpstr>Национальный проект «Образование»:  от государственной стратегии  к педагогическим практикам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ИННОВАЦИОННЫЕ ПЛОЩАДКИ</vt:lpstr>
      <vt:lpstr>УРАЛЬСКАЯ ИНЖЕНЕРНАЯ ШКОЛА</vt:lpstr>
      <vt:lpstr>РЕАЛИЗАЦИЯ СТРАТЕГИИ РАЗВИТИЯ ВОСПИТАНИЯ</vt:lpstr>
      <vt:lpstr>Презентация PowerPoint</vt:lpstr>
      <vt:lpstr>Профессиональное образование</vt:lpstr>
      <vt:lpstr>Профессиональное образование</vt:lpstr>
      <vt:lpstr>СЕЛЬСКИЕ ШКОЛЫ</vt:lpstr>
      <vt:lpstr>РЕГИОНАЛЬНАЯ СОСТАВЛЯЮЩАЯ  ФЕДЕРАЛЬНОГО ПРОЕКТА  «СОВРЕМЕННАЯ ШКОЛА»</vt:lpstr>
      <vt:lpstr>Презентация PowerPoint</vt:lpstr>
      <vt:lpstr>РЕГИОНАЛЬНАЯ СОСТАВЛЯЮЩАЯ  ФЕДЕРАЛЬНОГО ПРОЕКТА «УСПЕХ КАЖДОГО РЕБЕНКА»</vt:lpstr>
      <vt:lpstr>РЕГИОНАЛЬНАЯ СОСТАВЛЯЮЩАЯ  ФЕДЕРАЛЬНОГО ПРОЕКТА «СОЦИАЛЬНАЯ АКТИВНОСТЬ»</vt:lpstr>
      <vt:lpstr>РЕГИОНАЛЬНАЯ СОСТАВЛЯЮЩАЯ  ФЕДЕРАЛЬНОГО ПРОЕКТА «МОЛОДЫЕ ПРОФЕССИОНАЛЫ»</vt:lpstr>
      <vt:lpstr>РЕГИОНАЛЬНАЯ СОСТАВЛЯЮЩАЯ  ФЕДЕРАЛЬНОГО ПРОЕКТА «НОВЫЕ ВОЗМОЖНОСТИ ДЛЯ КАЖДОГО»</vt:lpstr>
      <vt:lpstr>РЕГИОНАЛЬНАЯ СОСТАВЛЯЮЩАЯ  ФЕДЕРАЛЬНОГО ПРОЕКТА «ПОДДЕРЖКА СЕМЕЙ, ИМЕЮЩИХ ДЕТЕЙ»</vt:lpstr>
      <vt:lpstr>Презентация PowerPoint</vt:lpstr>
      <vt:lpstr>РЕГИОНАЛЬНАЯ СОСТАВЛЯЮЩАЯ  ФЕДЕРАЛЬНОГО ПРОЕКТА «ЦИФРОВАЯ ОБРАЗОВАТЕЛЬНАЯ СРЕДА»</vt:lpstr>
      <vt:lpstr>РЕГИОНАЛЬНАЯ СОСТАВЛЯЮЩАЯ  ФЕДЕРАЛЬНОГО ПРОЕКТА «УЧИТЕЛЬ БУДУЩЕГО»</vt:lpstr>
      <vt:lpstr>Презентация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Национальный проект «Образование»: от государственной стратегии к педагогическим практикам</dc:title>
  <dc:creator>HP</dc:creator>
  <cp:lastModifiedBy>Вяткин Николай Владимирович</cp:lastModifiedBy>
  <cp:revision>90</cp:revision>
  <cp:lastPrinted>2019-08-26T08:58:06Z</cp:lastPrinted>
  <dcterms:created xsi:type="dcterms:W3CDTF">2019-08-22T20:55:10Z</dcterms:created>
  <dcterms:modified xsi:type="dcterms:W3CDTF">2019-08-29T03:51:52Z</dcterms:modified>
</cp:coreProperties>
</file>