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76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5" r:id="rId19"/>
    <p:sldId id="278" r:id="rId20"/>
    <p:sldId id="274" r:id="rId21"/>
    <p:sldId id="273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0C8AE8-B5E8-433F-B2B1-90A892C1128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A54390-2ACD-4D14-AAB6-A251266C6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8000" t="-52000" r="-1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86454"/>
            <a:ext cx="8072494" cy="428628"/>
          </a:xfr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Путешествие по БУКВОГРАДУ»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52" y="5286388"/>
            <a:ext cx="6715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Художественно – оформительский</a:t>
            </a:r>
            <a:r>
              <a:rPr lang="en-US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проект</a:t>
            </a:r>
            <a:endParaRPr lang="ru-RU" sz="2400" dirty="0">
              <a:ln w="3175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15304" cy="107154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Эскиз - проект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Путешествие в БУКВОГРАД</a:t>
            </a:r>
            <a:endParaRPr lang="ru-RU" sz="2800" dirty="0"/>
          </a:p>
        </p:txBody>
      </p:sp>
      <p:pic>
        <p:nvPicPr>
          <p:cNvPr id="4" name="Picture 2" descr="C:\Documents and Settings\User\Рабочий стол\Новая папка\m22gk418a8U (1)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781" t="23047" r="5175" b="31250"/>
          <a:stretch>
            <a:fillRect/>
          </a:stretch>
        </p:blipFill>
        <p:spPr bwMode="auto">
          <a:xfrm>
            <a:off x="5143504" y="5357826"/>
            <a:ext cx="3571900" cy="130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C:\Documents and Settings\User\Рабочий стол\Новая папка\iDB7fisCoDQ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20724" t="26316" r="25987" b="39474"/>
          <a:stretch>
            <a:fillRect/>
          </a:stretch>
        </p:blipFill>
        <p:spPr bwMode="auto">
          <a:xfrm>
            <a:off x="500034" y="4014395"/>
            <a:ext cx="5500726" cy="198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Documents and Settings\User\Рабочий стол\Новая папка\gYfs439Dxrc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25195" t="9375" r="22656" b="12499"/>
          <a:stretch>
            <a:fillRect/>
          </a:stretch>
        </p:blipFill>
        <p:spPr bwMode="auto">
          <a:xfrm rot="16200000">
            <a:off x="4948240" y="2376480"/>
            <a:ext cx="339092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User\Рабочий стол\Новая папка\em7cyljfshQ (1).jpg"/>
          <p:cNvPicPr>
            <a:picLocks noChangeAspect="1" noChangeArrowheads="1"/>
          </p:cNvPicPr>
          <p:nvPr/>
        </p:nvPicPr>
        <p:blipFill>
          <a:blip r:embed="rId5">
            <a:lum bright="20000" contrast="40000"/>
          </a:blip>
          <a:srcRect l="781" t="20703" r="-98" b="38281"/>
          <a:stretch>
            <a:fillRect/>
          </a:stretch>
        </p:blipFill>
        <p:spPr bwMode="auto">
          <a:xfrm>
            <a:off x="3786182" y="1357298"/>
            <a:ext cx="4929222" cy="152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User\Рабочий стол\Новая папка\ab8XJhPw9IY.jpg"/>
          <p:cNvPicPr>
            <a:picLocks noChangeAspect="1" noChangeArrowheads="1"/>
          </p:cNvPicPr>
          <p:nvPr/>
        </p:nvPicPr>
        <p:blipFill>
          <a:blip r:embed="rId6">
            <a:lum bright="20000" contrast="40000"/>
          </a:blip>
          <a:srcRect l="26152" t="27734" r="10449" b="18359"/>
          <a:stretch>
            <a:fillRect/>
          </a:stretch>
        </p:blipFill>
        <p:spPr bwMode="auto">
          <a:xfrm>
            <a:off x="428596" y="1214422"/>
            <a:ext cx="3929090" cy="250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5257808" cy="72547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  <p:pic>
        <p:nvPicPr>
          <p:cNvPr id="4098" name="Picture 2" descr="C:\Users\DarthVader\Desktop\ПРАКТИКА\ЛОГОмастерская практика\ФОТО УП 02\20170515_1055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8750"/>
          <a:stretch>
            <a:fillRect/>
          </a:stretch>
        </p:blipFill>
        <p:spPr bwMode="auto">
          <a:xfrm rot="5400000">
            <a:off x="1538377" y="3533665"/>
            <a:ext cx="40669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DarthVader\Desktop\ПРАКТИКА\ЛОГОмастерская практика\Фото\Процесс работы\image-0-02-05-6adfff1bc5a447afa59067e0e7ca906508050ea4c4577627936c9765893d1bfe-V.jpg"/>
          <p:cNvPicPr>
            <a:picLocks noChangeAspect="1" noChangeArrowheads="1"/>
          </p:cNvPicPr>
          <p:nvPr/>
        </p:nvPicPr>
        <p:blipFill>
          <a:blip r:embed="rId3"/>
          <a:srcRect b="3947"/>
          <a:stretch>
            <a:fillRect/>
          </a:stretch>
        </p:blipFill>
        <p:spPr bwMode="auto">
          <a:xfrm>
            <a:off x="5857900" y="571480"/>
            <a:ext cx="2714628" cy="347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DarthVader\Desktop\ПРАКТИКА\ЛОГОмастерская практика\ФОТО УП 02 от Ольги К\IMG_20170515_132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298" y="1428736"/>
            <a:ext cx="20895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43174" y="1291224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Выполнение разметочных работ в соответствии с утвержденным эскизом</a:t>
            </a:r>
            <a:endParaRPr lang="ru-RU" dirty="0"/>
          </a:p>
        </p:txBody>
      </p:sp>
      <p:pic>
        <p:nvPicPr>
          <p:cNvPr id="4099" name="Picture 3" descr="C:\Users\DarthVader\Desktop\ПРАКТИКА\ЛОГОмастерская практика\ФОТО УП 02\20170515_133358.jpg"/>
          <p:cNvPicPr>
            <a:picLocks noChangeAspect="1" noChangeArrowheads="1"/>
          </p:cNvPicPr>
          <p:nvPr/>
        </p:nvPicPr>
        <p:blipFill>
          <a:blip r:embed="rId5" cstate="print"/>
          <a:srcRect l="6027"/>
          <a:stretch>
            <a:fillRect/>
          </a:stretch>
        </p:blipFill>
        <p:spPr bwMode="auto">
          <a:xfrm rot="5400000">
            <a:off x="4044153" y="3813971"/>
            <a:ext cx="334171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286280" cy="654032"/>
          </a:xfrm>
        </p:spPr>
        <p:txBody>
          <a:bodyPr/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  <p:pic>
        <p:nvPicPr>
          <p:cNvPr id="5122" name="Picture 2" descr="C:\Users\DarthVader\Desktop\ПРАКТИКА\ЛОГОмастерская практика\практика фото\IMG_20170518_100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14422"/>
            <a:ext cx="4773092" cy="357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DarthVader\Desktop\ПРАКТИКА\ЛОГОмастерская практика\ФОТО УП 02 от Ольги К\20170515_153408_Burs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40689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User\Рабочий стол\Новая папка\20170516_140237.jpg"/>
          <p:cNvPicPr>
            <a:picLocks noChangeAspect="1" noChangeArrowheads="1"/>
          </p:cNvPicPr>
          <p:nvPr/>
        </p:nvPicPr>
        <p:blipFill>
          <a:blip r:embed="rId4" cstate="print"/>
          <a:srcRect l="40298" r="16615" b="6876"/>
          <a:stretch>
            <a:fillRect/>
          </a:stretch>
        </p:blipFill>
        <p:spPr bwMode="auto">
          <a:xfrm>
            <a:off x="2500298" y="3527228"/>
            <a:ext cx="1928826" cy="2973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thVader\Desktop\ПРАКТИКА\ЛОГОмастерская практика\практика фото\IMG_20170519_101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27143"/>
            <a:ext cx="3655219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DarthVader\Desktop\ПРАКТИКА\ЛОГОмастерская практика\практика фото\IMG_20170519_101405.jpg"/>
          <p:cNvPicPr>
            <a:picLocks noChangeAspect="1" noChangeArrowheads="1"/>
          </p:cNvPicPr>
          <p:nvPr/>
        </p:nvPicPr>
        <p:blipFill>
          <a:blip r:embed="rId3"/>
          <a:srcRect l="11215"/>
          <a:stretch>
            <a:fillRect/>
          </a:stretch>
        </p:blipFill>
        <p:spPr bwMode="auto">
          <a:xfrm>
            <a:off x="5036365" y="404815"/>
            <a:ext cx="3393287" cy="509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37853" y="5672096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Оформление стендов 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4286280" cy="654032"/>
          </a:xfrm>
        </p:spPr>
        <p:txBody>
          <a:bodyPr/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thVader\Desktop\ПРАКТИКА\ЛОГОмастерская практика\ФОТО УП 02\IMG_20170519_1231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74141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User\Рабочий стол\Aoh3IcDmE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023" y="1071546"/>
            <a:ext cx="20042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DarthVader\Desktop\ПРАКТИКА\ЛОГОмастерская практика\ФОТО УП 02\фото М.Кривых\IMG_20170519_133201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90272" y="1075196"/>
            <a:ext cx="2810818" cy="499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630575" y="4786322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/>
              <a:t>Роспись </a:t>
            </a:r>
          </a:p>
          <a:p>
            <a:pPr algn="r"/>
            <a:r>
              <a:rPr lang="ru-RU" sz="2000" dirty="0" smtClean="0"/>
              <a:t>(</a:t>
            </a:r>
            <a:r>
              <a:rPr lang="ru-RU" sz="2000" dirty="0" smtClean="0"/>
              <a:t>детализация)</a:t>
            </a:r>
            <a:endParaRPr lang="ru-RU" sz="20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286280" cy="654032"/>
          </a:xfrm>
        </p:spPr>
        <p:txBody>
          <a:bodyPr/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thVader\Desktop\ПРАКТИКА\ЛОГОмастерская практика\ФОТО УП 02\фото М.Кривых\IMG_20170519_1311539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26" y="1071546"/>
            <a:ext cx="274141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DarthVader\Desktop\ПРАКТИКА\ЛОГОмастерская практика\ФОТО УП 02\20170518_100930.jpg"/>
          <p:cNvPicPr>
            <a:picLocks noChangeAspect="1" noChangeArrowheads="1"/>
          </p:cNvPicPr>
          <p:nvPr/>
        </p:nvPicPr>
        <p:blipFill>
          <a:blip r:embed="rId3" cstate="print"/>
          <a:srcRect t="12687"/>
          <a:stretch>
            <a:fillRect/>
          </a:stretch>
        </p:blipFill>
        <p:spPr bwMode="auto">
          <a:xfrm rot="5400000">
            <a:off x="5688519" y="1830875"/>
            <a:ext cx="3482002" cy="20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84284"/>
            <a:ext cx="2725951" cy="484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388" y="4649940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/>
              <a:t>Монтаж стендов </a:t>
            </a:r>
            <a:endParaRPr lang="ru-RU" sz="2000" dirty="0" smtClean="0"/>
          </a:p>
          <a:p>
            <a:pPr algn="r"/>
            <a:r>
              <a:rPr lang="ru-RU" sz="2000" dirty="0" smtClean="0"/>
              <a:t>и </a:t>
            </a:r>
            <a:r>
              <a:rPr lang="ru-RU" sz="2000" dirty="0" smtClean="0"/>
              <a:t>оборудования</a:t>
            </a:r>
            <a:endParaRPr lang="ru-RU" sz="20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286280" cy="654032"/>
          </a:xfrm>
        </p:spPr>
        <p:txBody>
          <a:bodyPr/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thVader\Desktop\ПРАКТИКА\ФОТО УП 02\фотки с практики\IMG_20170524_0928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19102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DarthVader\Desktop\ПРАКТИКА\ФОТО УП 02\фотки с практики\IMG_20170524_092744.jpg"/>
          <p:cNvPicPr>
            <a:picLocks noChangeAspect="1" noChangeArrowheads="1"/>
          </p:cNvPicPr>
          <p:nvPr/>
        </p:nvPicPr>
        <p:blipFill>
          <a:blip r:embed="rId3" cstate="print"/>
          <a:srcRect t="16282" b="8718"/>
          <a:stretch>
            <a:fillRect/>
          </a:stretch>
        </p:blipFill>
        <p:spPr bwMode="auto">
          <a:xfrm>
            <a:off x="2928926" y="2786057"/>
            <a:ext cx="2143140" cy="285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70519_105416.jpg"/>
          <p:cNvPicPr>
            <a:picLocks noChangeAspect="1"/>
          </p:cNvPicPr>
          <p:nvPr/>
        </p:nvPicPr>
        <p:blipFill>
          <a:blip r:embed="rId4" cstate="print"/>
          <a:srcRect t="10969"/>
          <a:stretch>
            <a:fillRect/>
          </a:stretch>
        </p:blipFill>
        <p:spPr>
          <a:xfrm>
            <a:off x="5361128" y="1005024"/>
            <a:ext cx="2925648" cy="463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3571876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Монтаж стендов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 smtClean="0"/>
              <a:t>оборудования</a:t>
            </a:r>
            <a:endParaRPr lang="ru-RU" sz="20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286280" cy="654032"/>
          </a:xfrm>
        </p:spPr>
        <p:txBody>
          <a:bodyPr/>
          <a:lstStyle/>
          <a:p>
            <a:pPr algn="r"/>
            <a:r>
              <a:rPr lang="ru-RU" dirty="0" smtClean="0"/>
              <a:t>Практический этап.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524_103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04"/>
            <a:ext cx="3214697" cy="571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_20170519_13121995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19403"/>
          <a:stretch>
            <a:fillRect/>
          </a:stretch>
        </p:blipFill>
        <p:spPr>
          <a:xfrm>
            <a:off x="2285984" y="2214554"/>
            <a:ext cx="3857652" cy="269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DarthVader\Desktop\Проект Путешествие по БУКВОГРАДУ\Приложение 1 Старт\кабинет ЛОГО мастерской на начало оформления\-O4RaHzzSdE.jpg"/>
          <p:cNvPicPr>
            <a:picLocks noChangeAspect="1" noChangeArrowheads="1"/>
          </p:cNvPicPr>
          <p:nvPr/>
        </p:nvPicPr>
        <p:blipFill>
          <a:blip r:embed="rId4"/>
          <a:srcRect l="6158" t="7709" r="65716" b="25885"/>
          <a:stretch>
            <a:fillRect/>
          </a:stretch>
        </p:blipFill>
        <p:spPr bwMode="auto">
          <a:xfrm>
            <a:off x="610973" y="1785926"/>
            <a:ext cx="246082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1986" y="417514"/>
            <a:ext cx="7467600" cy="101122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Оборудование для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ЛОГО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мастерской.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435758"/>
            <a:ext cx="154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Шкаф для </a:t>
            </a:r>
          </a:p>
          <a:p>
            <a:r>
              <a:rPr lang="ru-RU" sz="2000" dirty="0" smtClean="0"/>
              <a:t>игрушек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Результат реализации проекта.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4" name="Picture 2" descr="C:\Users\DarthVader\Desktop\ПРАКТИКА\ЛОГОмастерская практика\ФОТО УП 02 от Ольги К\DSC_05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5424502" cy="305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rthVader\Desktop\ПРАКТИКА\ЛОГОмастерская практика\ФОТО УП 02 от Ольги К\DSC_0506.JPG"/>
          <p:cNvPicPr>
            <a:picLocks noChangeAspect="1" noChangeArrowheads="1"/>
          </p:cNvPicPr>
          <p:nvPr/>
        </p:nvPicPr>
        <p:blipFill>
          <a:blip r:embed="rId3" cstate="print"/>
          <a:srcRect t="4545"/>
          <a:stretch>
            <a:fillRect/>
          </a:stretch>
        </p:blipFill>
        <p:spPr bwMode="auto">
          <a:xfrm>
            <a:off x="3055927" y="3429000"/>
            <a:ext cx="5588039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86717" y="2428868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Зона </a:t>
            </a:r>
            <a:r>
              <a:rPr lang="ru-RU" sz="2000" dirty="0" smtClean="0"/>
              <a:t>учебной</a:t>
            </a:r>
          </a:p>
          <a:p>
            <a:r>
              <a:rPr lang="ru-RU" sz="2000" dirty="0" smtClean="0"/>
              <a:t>аудитории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rthVader\Desktop\ПРАКТИКА\ЛОГОмастерская практика\ФОТО УП 02 от Ольги К\DSC_0508.JPG"/>
          <p:cNvPicPr>
            <a:picLocks noChangeAspect="1" noChangeArrowheads="1"/>
          </p:cNvPicPr>
          <p:nvPr/>
        </p:nvPicPr>
        <p:blipFill>
          <a:blip r:embed="rId2" cstate="print"/>
          <a:srcRect l="20092" t="25797" b="22609"/>
          <a:stretch>
            <a:fillRect/>
          </a:stretch>
        </p:blipFill>
        <p:spPr bwMode="auto">
          <a:xfrm>
            <a:off x="500034" y="1142984"/>
            <a:ext cx="491741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72132" y="110006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Игровая зона </a:t>
            </a:r>
            <a:endParaRPr lang="ru-RU" sz="2000" dirty="0"/>
          </a:p>
        </p:txBody>
      </p:sp>
      <p:pic>
        <p:nvPicPr>
          <p:cNvPr id="8" name="Picture 4" descr="C:\Users\DarthVader\Desktop\ПРАКТИКА\ЛОГОмастерская практика\ФОТО УП 02 от Ольги К\DSC_050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28846" t="27169"/>
          <a:stretch>
            <a:fillRect/>
          </a:stretch>
        </p:blipFill>
        <p:spPr bwMode="auto">
          <a:xfrm>
            <a:off x="428596" y="3377045"/>
            <a:ext cx="4929222" cy="283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86651" y="3286124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Зона </a:t>
            </a:r>
            <a:r>
              <a:rPr lang="ru-RU" sz="2000" dirty="0" smtClean="0"/>
              <a:t>учебной</a:t>
            </a:r>
          </a:p>
          <a:p>
            <a:r>
              <a:rPr lang="ru-RU" sz="2000" dirty="0" smtClean="0"/>
              <a:t>аудитории</a:t>
            </a:r>
            <a:endParaRPr lang="ru-RU" sz="2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Результат реализации проекта.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467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Руководители проекта :  </a:t>
            </a:r>
            <a:endParaRPr lang="ru-RU" dirty="0" smtClean="0"/>
          </a:p>
          <a:p>
            <a:r>
              <a:rPr lang="ru-RU" dirty="0" err="1" smtClean="0"/>
              <a:t>Мутли</a:t>
            </a:r>
            <a:r>
              <a:rPr lang="ru-RU" dirty="0" smtClean="0"/>
              <a:t> А.Г. -  преподаватель художественно – графических дисциплин ВКК;</a:t>
            </a:r>
          </a:p>
          <a:p>
            <a:r>
              <a:rPr lang="ru-RU" dirty="0" err="1" smtClean="0"/>
              <a:t>Мохирев</a:t>
            </a:r>
            <a:r>
              <a:rPr lang="ru-RU" dirty="0" smtClean="0"/>
              <a:t> К.В.- преподаватель художественно – графических дисциплин 1КК;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Заказчики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директор ГБПОУ СО «</a:t>
            </a:r>
            <a:r>
              <a:rPr lang="ru-RU" dirty="0" err="1" smtClean="0"/>
              <a:t>Камышловский</a:t>
            </a:r>
            <a:r>
              <a:rPr lang="ru-RU" dirty="0" smtClean="0"/>
              <a:t> педагогический колледж» Кочнева Е.Н.  </a:t>
            </a:r>
          </a:p>
          <a:p>
            <a:r>
              <a:rPr lang="ru-RU" dirty="0" smtClean="0"/>
              <a:t>- преподаватель коррекционной педагогики, методист логопедической мастерской педагогического колледжа Митрофанова  С.В.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7514"/>
            <a:ext cx="2714644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pic>
        <p:nvPicPr>
          <p:cNvPr id="4" name="Picture 2" descr="F:\Трахимович\аня\фото с практики\DSC_05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9666"/>
          <a:stretch>
            <a:fillRect/>
          </a:stretch>
        </p:blipFill>
        <p:spPr bwMode="auto">
          <a:xfrm rot="5400000">
            <a:off x="-274920" y="1796790"/>
            <a:ext cx="5214974" cy="376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70525_100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3317388" cy="5897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467600" cy="582594"/>
          </a:xfrm>
        </p:spPr>
        <p:txBody>
          <a:bodyPr/>
          <a:lstStyle/>
          <a:p>
            <a:pPr algn="r"/>
            <a:r>
              <a:rPr lang="ru-RU" dirty="0" smtClean="0"/>
              <a:t>Зона ожидания</a:t>
            </a:r>
            <a:endParaRPr lang="ru-RU" dirty="0"/>
          </a:p>
        </p:txBody>
      </p:sp>
      <p:pic>
        <p:nvPicPr>
          <p:cNvPr id="11269" name="Picture 5" descr="C:\Users\DarthVader\Desktop\ПРАКТИКА\ЛОГОмастерская практика\Фото\Кабинет после\IMG_20170525_10114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50848" y="1142984"/>
            <a:ext cx="520703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714744" y="3715722"/>
            <a:ext cx="4270993" cy="257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4143380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После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974" y="3214686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10" y="131762"/>
            <a:ext cx="7467600" cy="654032"/>
          </a:xfrm>
        </p:spPr>
        <p:txBody>
          <a:bodyPr/>
          <a:lstStyle/>
          <a:p>
            <a:r>
              <a:rPr lang="ru-RU" dirty="0" smtClean="0"/>
              <a:t>Зона индивидуальной работы</a:t>
            </a:r>
            <a:endParaRPr lang="ru-RU" dirty="0"/>
          </a:p>
        </p:txBody>
      </p:sp>
      <p:pic>
        <p:nvPicPr>
          <p:cNvPr id="10242" name="Picture 2" descr="C:\Users\DarthVader\Desktop\ПРАКТИКА\ЛОГОмастерская практика\ФОТО УП 02 от Ольги К\DSC_04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71628" y="1048431"/>
            <a:ext cx="7915148" cy="445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7557" y="557214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После</a:t>
            </a:r>
            <a:endParaRPr lang="ru-RU" sz="2000" dirty="0"/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18" y="4056154"/>
            <a:ext cx="3535486" cy="230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41528" y="5786454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3000" t="5000" r="3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86454"/>
            <a:ext cx="8072494" cy="428628"/>
          </a:xfr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Путешествие по БУКВОГРАДУ»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52" y="5286388"/>
            <a:ext cx="6715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Художественно – оформительский</a:t>
            </a:r>
            <a:r>
              <a:rPr lang="en-US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31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проект</a:t>
            </a:r>
            <a:endParaRPr lang="ru-RU" sz="2400" dirty="0">
              <a:ln w="3175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Исполнители  эскиз –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9176" y="1814514"/>
            <a:ext cx="7467600" cy="3257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Фефилова Алина</a:t>
            </a:r>
            <a:r>
              <a:rPr lang="en-US" b="1" dirty="0" smtClean="0"/>
              <a:t> – </a:t>
            </a:r>
            <a:r>
              <a:rPr lang="ru-RU" b="1" dirty="0" smtClean="0"/>
              <a:t>руководитель творческой </a:t>
            </a:r>
            <a:r>
              <a:rPr lang="ru-RU" b="1" dirty="0" smtClean="0"/>
              <a:t>группы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Творческая группа</a:t>
            </a:r>
            <a:endParaRPr lang="ru-RU" b="1" dirty="0" smtClean="0"/>
          </a:p>
          <a:p>
            <a:pPr marL="2341563" indent="-273050"/>
            <a:r>
              <a:rPr lang="ru-RU" dirty="0" smtClean="0"/>
              <a:t>Трахимович Анна</a:t>
            </a:r>
          </a:p>
          <a:p>
            <a:pPr marL="2341563" indent="-273050"/>
            <a:r>
              <a:rPr lang="ru-RU" dirty="0" smtClean="0"/>
              <a:t>Юдина Екатерина</a:t>
            </a:r>
          </a:p>
          <a:p>
            <a:pPr marL="2341563" indent="-273050"/>
            <a:r>
              <a:rPr lang="ru-RU" dirty="0" smtClean="0"/>
              <a:t>Яковлев </a:t>
            </a:r>
            <a:r>
              <a:rPr lang="ru-RU" dirty="0" smtClean="0"/>
              <a:t>Дмитрий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142860"/>
            <a:ext cx="8715404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Исполнители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практической </a:t>
            </a:r>
            <a:r>
              <a:rPr lang="ru-RU" sz="2600" b="1" dirty="0" smtClean="0"/>
              <a:t>части проекта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9176" y="1500174"/>
            <a:ext cx="7467600" cy="4786346"/>
          </a:xfrm>
        </p:spPr>
        <p:txBody>
          <a:bodyPr>
            <a:normAutofit fontScale="85000" lnSpcReduction="20000"/>
          </a:bodyPr>
          <a:lstStyle/>
          <a:p>
            <a:pPr marL="93663" indent="-3175" algn="ctr">
              <a:buNone/>
            </a:pPr>
            <a:r>
              <a:rPr lang="ru-RU" dirty="0" smtClean="0"/>
              <a:t>студенты </a:t>
            </a:r>
            <a:r>
              <a:rPr lang="ru-RU" dirty="0" smtClean="0"/>
              <a:t>2ДПИ группы </a:t>
            </a:r>
            <a:r>
              <a:rPr lang="ru-RU" dirty="0" smtClean="0"/>
              <a:t>1-ой </a:t>
            </a:r>
            <a:r>
              <a:rPr lang="ru-RU" dirty="0" smtClean="0"/>
              <a:t>подгруппы</a:t>
            </a:r>
            <a:endParaRPr lang="ru-RU" dirty="0" smtClean="0"/>
          </a:p>
          <a:p>
            <a:pPr marL="93663" indent="-3175" algn="ctr">
              <a:buNone/>
            </a:pPr>
            <a:r>
              <a:rPr lang="ru-RU" dirty="0" smtClean="0"/>
              <a:t>специальности </a:t>
            </a:r>
            <a:r>
              <a:rPr lang="ru-RU" dirty="0" smtClean="0"/>
              <a:t>54.02.02. «Декоративно – прикладное искусство и народные промыслы (по видам</a:t>
            </a:r>
            <a:r>
              <a:rPr lang="ru-RU" dirty="0" smtClean="0"/>
              <a:t>);</a:t>
            </a:r>
          </a:p>
          <a:p>
            <a:pPr marL="93663" indent="-3175" algn="ctr">
              <a:buNone/>
            </a:pPr>
            <a:endParaRPr lang="ru-RU" dirty="0" smtClean="0"/>
          </a:p>
          <a:p>
            <a:pPr marL="2597150" indent="-273050"/>
            <a:r>
              <a:rPr lang="ru-RU" dirty="0" smtClean="0"/>
              <a:t>Алферьева Екатерина</a:t>
            </a:r>
          </a:p>
          <a:p>
            <a:pPr marL="2597150" indent="-273050"/>
            <a:r>
              <a:rPr lang="ru-RU" dirty="0" smtClean="0"/>
              <a:t>Бабре Анастасия</a:t>
            </a:r>
          </a:p>
          <a:p>
            <a:pPr marL="2597150" indent="-273050"/>
            <a:r>
              <a:rPr lang="ru-RU" dirty="0" smtClean="0"/>
              <a:t>Волкова Елена</a:t>
            </a:r>
          </a:p>
          <a:p>
            <a:pPr marL="2597150" indent="-273050"/>
            <a:r>
              <a:rPr lang="ru-RU" dirty="0" smtClean="0"/>
              <a:t>Киселева Ольга</a:t>
            </a:r>
          </a:p>
          <a:p>
            <a:pPr marL="2597150" indent="-273050"/>
            <a:r>
              <a:rPr lang="ru-RU" dirty="0" smtClean="0"/>
              <a:t>Кривых Михаил</a:t>
            </a:r>
          </a:p>
          <a:p>
            <a:pPr marL="2597150" indent="-273050"/>
            <a:r>
              <a:rPr lang="ru-RU" dirty="0" err="1" smtClean="0"/>
              <a:t>Мельцова</a:t>
            </a:r>
            <a:r>
              <a:rPr lang="ru-RU" dirty="0" smtClean="0"/>
              <a:t> Екатерина</a:t>
            </a:r>
          </a:p>
          <a:p>
            <a:pPr marL="2597150" indent="-273050"/>
            <a:r>
              <a:rPr lang="ru-RU" dirty="0" smtClean="0"/>
              <a:t>Трахимович Анна</a:t>
            </a:r>
          </a:p>
          <a:p>
            <a:pPr marL="2597150" indent="-273050"/>
            <a:r>
              <a:rPr lang="ru-RU" dirty="0" smtClean="0"/>
              <a:t>Фефилова Алина</a:t>
            </a:r>
          </a:p>
          <a:p>
            <a:pPr marL="2597150" indent="-273050"/>
            <a:r>
              <a:rPr lang="ru-RU" dirty="0" err="1" smtClean="0"/>
              <a:t>Хорькова</a:t>
            </a:r>
            <a:r>
              <a:rPr lang="ru-RU" dirty="0" smtClean="0"/>
              <a:t> Юлия</a:t>
            </a:r>
          </a:p>
          <a:p>
            <a:pPr marL="2597150" indent="-273050"/>
            <a:r>
              <a:rPr lang="ru-RU" dirty="0" smtClean="0"/>
              <a:t>Юдина Екатерина</a:t>
            </a:r>
          </a:p>
          <a:p>
            <a:pPr marL="2597150" indent="-273050"/>
            <a:r>
              <a:rPr lang="ru-RU" dirty="0" smtClean="0"/>
              <a:t>Яковлев Дмитрий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642942"/>
          </a:xfrm>
        </p:spPr>
        <p:txBody>
          <a:bodyPr/>
          <a:lstStyle/>
          <a:p>
            <a:pPr algn="ctr"/>
            <a:r>
              <a:rPr lang="ru-RU" b="1" dirty="0" smtClean="0"/>
              <a:t>Практическая 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0614" y="1571612"/>
            <a:ext cx="7467600" cy="1928826"/>
          </a:xfrm>
        </p:spPr>
        <p:txBody>
          <a:bodyPr/>
          <a:lstStyle/>
          <a:p>
            <a:pPr algn="just"/>
            <a:r>
              <a:rPr lang="ru-RU" dirty="0" smtClean="0"/>
              <a:t>разработка эскиз - проекта оформления и последующее выполнение оформления помещения интерьера  ЛОГО - мастерской  ГБПОУ СО «</a:t>
            </a:r>
            <a:r>
              <a:rPr lang="ru-RU" dirty="0" err="1" smtClean="0"/>
              <a:t>Камышловский</a:t>
            </a:r>
            <a:r>
              <a:rPr lang="ru-RU" dirty="0" smtClean="0"/>
              <a:t> педагогический колледж»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Users\DarthVader\Desktop\ПРАКТИКА\ЛОГО\мотивы ЛОГО\N57NP-2dEd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439759"/>
            <a:ext cx="3143272" cy="306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000792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Структура </a:t>
            </a:r>
            <a:r>
              <a:rPr lang="ru-RU" b="1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0614" y="1714488"/>
            <a:ext cx="7467600" cy="3429024"/>
          </a:xfrm>
        </p:spPr>
        <p:txBody>
          <a:bodyPr/>
          <a:lstStyle/>
          <a:p>
            <a:r>
              <a:rPr lang="ru-RU" b="1" dirty="0" smtClean="0"/>
              <a:t>Разработка эскиз – проектов </a:t>
            </a:r>
            <a:r>
              <a:rPr lang="ru-RU" dirty="0" smtClean="0"/>
              <a:t>оформления помещения ЛОГО – мастерской  на основе заказа в составе творческих мини групп ;</a:t>
            </a:r>
          </a:p>
          <a:p>
            <a:pPr lvl="0"/>
            <a:r>
              <a:rPr lang="ru-RU" b="1" dirty="0" smtClean="0"/>
              <a:t>Конкурс эскиз - проектов  </a:t>
            </a:r>
            <a:r>
              <a:rPr lang="ru-RU" dirty="0" smtClean="0"/>
              <a:t>с последующим выбором победителей ;</a:t>
            </a:r>
          </a:p>
          <a:p>
            <a:pPr lvl="0"/>
            <a:r>
              <a:rPr lang="ru-RU" b="1" dirty="0" smtClean="0"/>
              <a:t>Воплощение проекта </a:t>
            </a:r>
            <a:r>
              <a:rPr lang="ru-RU" dirty="0" smtClean="0"/>
              <a:t>по оформлению помещения ЛОГО - мастерской на основе выбранного заказчиком эскиз – проекта.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62052" y="131762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Проектировочный этап</a:t>
            </a:r>
            <a:endParaRPr lang="ru-RU" dirty="0"/>
          </a:p>
        </p:txBody>
      </p:sp>
      <p:pic>
        <p:nvPicPr>
          <p:cNvPr id="4" name="Picture 2" descr="E:\фотки\DSC_033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5" y="1571612"/>
            <a:ext cx="431504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E:\фотки\DSC_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3" r="3339"/>
          <a:stretch>
            <a:fillRect/>
          </a:stretch>
        </p:blipFill>
        <p:spPr bwMode="auto">
          <a:xfrm>
            <a:off x="428596" y="4214818"/>
            <a:ext cx="3600000" cy="225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:\Фото\d2ToNvslCSY.jpg"/>
          <p:cNvPicPr>
            <a:picLocks noChangeAspect="1" noChangeArrowheads="1"/>
          </p:cNvPicPr>
          <p:nvPr/>
        </p:nvPicPr>
        <p:blipFill>
          <a:blip r:embed="rId4" cstate="print"/>
          <a:srcRect t="11852"/>
          <a:stretch>
            <a:fillRect/>
          </a:stretch>
        </p:blipFill>
        <p:spPr bwMode="auto">
          <a:xfrm>
            <a:off x="400496" y="1571612"/>
            <a:ext cx="3600000" cy="238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:\Фото\BaSbcVi5xRw.jpg"/>
          <p:cNvPicPr>
            <a:picLocks noChangeAspect="1" noChangeArrowheads="1"/>
          </p:cNvPicPr>
          <p:nvPr/>
        </p:nvPicPr>
        <p:blipFill>
          <a:blip r:embed="rId5" cstate="print"/>
          <a:srcRect t="13223" b="8218"/>
          <a:stretch>
            <a:fillRect/>
          </a:stretch>
        </p:blipFill>
        <p:spPr bwMode="auto">
          <a:xfrm>
            <a:off x="4357686" y="4214818"/>
            <a:ext cx="428628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7"/>
          <p:cNvSpPr txBox="1">
            <a:spLocks/>
          </p:cNvSpPr>
          <p:nvPr/>
        </p:nvSpPr>
        <p:spPr>
          <a:xfrm>
            <a:off x="285720" y="1000108"/>
            <a:ext cx="5214974" cy="500066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 Анализ исходной информации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7467600" cy="500066"/>
          </a:xfrm>
        </p:spPr>
        <p:txBody>
          <a:bodyPr/>
          <a:lstStyle/>
          <a:p>
            <a:r>
              <a:rPr lang="ru-RU" sz="2000" dirty="0" smtClean="0"/>
              <a:t>Анализ аналогов</a:t>
            </a:r>
          </a:p>
          <a:p>
            <a:endParaRPr lang="ru-RU" dirty="0"/>
          </a:p>
        </p:txBody>
      </p:sp>
      <p:pic>
        <p:nvPicPr>
          <p:cNvPr id="3" name="Рисунок 2" descr="0_7f054_79f9e32f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olochki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143380"/>
            <a:ext cx="5600700" cy="2409825"/>
          </a:xfrm>
          <a:prstGeom prst="rect">
            <a:avLst/>
          </a:prstGeom>
        </p:spPr>
      </p:pic>
      <p:pic>
        <p:nvPicPr>
          <p:cNvPr id="4" name="Рисунок 3" descr="23e9292f0961b7345cade9e492cb2b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357586" cy="2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50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395828"/>
            <a:ext cx="3429024" cy="237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oll301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071678"/>
            <a:ext cx="2500330" cy="1843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962052" y="131762"/>
            <a:ext cx="7467600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Проектировочный этап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rIU3z-0H_-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3956" y="1571612"/>
            <a:ext cx="47200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DarthVader\Desktop\Материалы от студентов\Фото\856bVPokj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Дом\Desktop\vQlwAw47w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143380"/>
            <a:ext cx="4183787" cy="235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одержимое 7"/>
          <p:cNvSpPr txBox="1">
            <a:spLocks/>
          </p:cNvSpPr>
          <p:nvPr/>
        </p:nvSpPr>
        <p:spPr>
          <a:xfrm>
            <a:off x="214282" y="1000108"/>
            <a:ext cx="7467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Работа </a:t>
            </a:r>
            <a:r>
              <a:rPr lang="ru-RU" sz="2000" dirty="0" smtClean="0"/>
              <a:t>над проектной документацией</a:t>
            </a:r>
            <a:r>
              <a:rPr lang="ru-RU" sz="2000" dirty="0" smtClean="0"/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962052" y="131762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Проектировочный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505</TotalTime>
  <Words>296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«Путешествие по БУКВОГРАДУ»</vt:lpstr>
      <vt:lpstr>Слайд 2</vt:lpstr>
      <vt:lpstr>Исполнители  эскиз – проекта </vt:lpstr>
      <vt:lpstr>Исполнители  практической части проекта</vt:lpstr>
      <vt:lpstr>Практическая цель проекта</vt:lpstr>
      <vt:lpstr>Структура проекта</vt:lpstr>
      <vt:lpstr>Проектировочный этап</vt:lpstr>
      <vt:lpstr>Слайд 8</vt:lpstr>
      <vt:lpstr>Проектировочный этап</vt:lpstr>
      <vt:lpstr>Эскиз - проект  Путешествие в БУКВОГРАД</vt:lpstr>
      <vt:lpstr>Практический этап. </vt:lpstr>
      <vt:lpstr>Практический этап. </vt:lpstr>
      <vt:lpstr>Практический этап. </vt:lpstr>
      <vt:lpstr>Практический этап. </vt:lpstr>
      <vt:lpstr>Практический этап. </vt:lpstr>
      <vt:lpstr>Практический этап. </vt:lpstr>
      <vt:lpstr>Слайд 17</vt:lpstr>
      <vt:lpstr> Результат реализации проекта.  </vt:lpstr>
      <vt:lpstr> Результат реализации проекта.  </vt:lpstr>
      <vt:lpstr>Игровая зона</vt:lpstr>
      <vt:lpstr>Зона ожидания</vt:lpstr>
      <vt:lpstr>Зона индивидуальной работы</vt:lpstr>
      <vt:lpstr>«Путешествие по БУКВОГРАДУ»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оформительский проект  «Путешествие по БУКВОГРАДУ»</dc:title>
  <dc:creator>DarthVader</dc:creator>
  <cp:lastModifiedBy>DarthVader</cp:lastModifiedBy>
  <cp:revision>46</cp:revision>
  <dcterms:created xsi:type="dcterms:W3CDTF">2017-12-11T11:54:36Z</dcterms:created>
  <dcterms:modified xsi:type="dcterms:W3CDTF">2017-12-12T14:05:13Z</dcterms:modified>
</cp:coreProperties>
</file>