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</p:sldMasterIdLst>
  <p:notesMasterIdLst>
    <p:notesMasterId r:id="rId32"/>
  </p:notesMasterIdLst>
  <p:sldIdLst>
    <p:sldId id="306" r:id="rId2"/>
    <p:sldId id="307" r:id="rId3"/>
    <p:sldId id="295" r:id="rId4"/>
    <p:sldId id="266" r:id="rId5"/>
    <p:sldId id="284" r:id="rId6"/>
    <p:sldId id="285" r:id="rId7"/>
    <p:sldId id="296" r:id="rId8"/>
    <p:sldId id="297" r:id="rId9"/>
    <p:sldId id="287" r:id="rId10"/>
    <p:sldId id="270" r:id="rId11"/>
    <p:sldId id="271" r:id="rId12"/>
    <p:sldId id="299" r:id="rId13"/>
    <p:sldId id="300" r:id="rId14"/>
    <p:sldId id="292" r:id="rId15"/>
    <p:sldId id="301" r:id="rId16"/>
    <p:sldId id="302" r:id="rId17"/>
    <p:sldId id="303" r:id="rId18"/>
    <p:sldId id="286" r:id="rId19"/>
    <p:sldId id="273" r:id="rId20"/>
    <p:sldId id="277" r:id="rId21"/>
    <p:sldId id="272" r:id="rId22"/>
    <p:sldId id="274" r:id="rId23"/>
    <p:sldId id="281" r:id="rId24"/>
    <p:sldId id="280" r:id="rId25"/>
    <p:sldId id="282" r:id="rId26"/>
    <p:sldId id="283" r:id="rId27"/>
    <p:sldId id="289" r:id="rId28"/>
    <p:sldId id="305" r:id="rId29"/>
    <p:sldId id="279" r:id="rId30"/>
    <p:sldId id="304" r:id="rId31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HGｺﾞｼｯｸE"/>
        <a:cs typeface="HGｺﾞｼｯｸE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HGｺﾞｼｯｸE"/>
        <a:cs typeface="HGｺﾞｼｯｸE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HGｺﾞｼｯｸE"/>
        <a:cs typeface="HGｺﾞｼｯｸE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HGｺﾞｼｯｸE"/>
        <a:cs typeface="HGｺﾞｼｯｸE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HGｺﾞｼｯｸE"/>
        <a:cs typeface="HGｺﾞｼｯｸE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HGｺﾞｼｯｸE"/>
        <a:cs typeface="HGｺﾞｼｯｸE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HGｺﾞｼｯｸE"/>
        <a:cs typeface="HGｺﾞｼｯｸE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HGｺﾞｼｯｸE"/>
        <a:cs typeface="HGｺﾞｼｯｸE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HGｺﾞｼｯｸE"/>
        <a:cs typeface="HGｺﾞｼｯｸ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B3EF"/>
    <a:srgbClr val="890AC2"/>
    <a:srgbClr val="990099"/>
    <a:srgbClr val="800080"/>
    <a:srgbClr val="E30746"/>
    <a:srgbClr val="FB81A4"/>
    <a:srgbClr val="F94578"/>
    <a:srgbClr val="4A452A"/>
    <a:srgbClr val="383420"/>
    <a:srgbClr val="655E3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269" y="-72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4CD3136-1721-422C-9366-CE7CE8DAD818}" type="datetimeFigureOut">
              <a:rPr lang="ja-JP" altLang="en-US"/>
              <a:pPr>
                <a:defRPr/>
              </a:pPr>
              <a:t>2016/5/26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7B4B1D-4B67-4444-8477-A293F2A23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4901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8163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639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6083C20-92C8-4106-8D06-51690FEE78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913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0472F-3D38-42B5-BACA-06900AE6D5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20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3888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1688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7F18-54EB-435F-B077-B2ECA675F8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7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B25B8-2A06-4618-B7D0-97BD10711C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62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80840-69EC-45E9-B088-6E8C0610E1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74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16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926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9C78D-5AF4-46AA-98C6-F49E714495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33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01CE3-A6D5-4AFD-B684-6111A510ED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37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8776E-AFC5-4BD0-9A41-6E20A08827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45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3F27C-B19A-469C-BAB2-B96842B9A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7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A8D88-50D0-4854-9E46-E0753B8B52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21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DB55E-087E-4F55-A4E7-12939B839E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11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kumimoji="0" lang="en-US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kumimoji="0" lang="en-US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4909A78-D6F2-440B-9724-236B40296188}" type="slidenum">
              <a:rPr kumimoji="0" lang="en-US" smtClean="0">
                <a:solidFill>
                  <a:srgbClr val="000000"/>
                </a:solidFill>
                <a:ea typeface="+mn-ea"/>
                <a:cs typeface="Arial" charset="0"/>
              </a:rPr>
              <a:pPr/>
              <a:t>‹#›</a:t>
            </a:fld>
            <a:endParaRPr kumimoji="0" lang="en-US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77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41.png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slide" Target="slide11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slide" Target="slide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едагог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7200800" cy="5301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Камышловский педагогический колледж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95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" y="332656"/>
            <a:ext cx="8229600" cy="43104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5863050"/>
            <a:ext cx="4583813" cy="1005757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2661637" y="5727932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3813765" y="5943956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ЭМ 5 007.jpg"/>
          <p:cNvPicPr>
            <a:picLocks noChangeAspect="1"/>
          </p:cNvPicPr>
          <p:nvPr/>
        </p:nvPicPr>
        <p:blipFill>
          <a:blip r:embed="rId5" cstate="print"/>
          <a:srcRect l="6464" r="1511"/>
          <a:stretch>
            <a:fillRect/>
          </a:stretch>
        </p:blipFill>
        <p:spPr>
          <a:xfrm rot="16200000">
            <a:off x="4361735" y="1567563"/>
            <a:ext cx="3278052" cy="50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172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899592" y="16976"/>
            <a:ext cx="7128792" cy="2331904"/>
          </a:xfrm>
          <a:prstGeom prst="horizontalScroll">
            <a:avLst/>
          </a:prstGeom>
          <a:solidFill>
            <a:schemeClr val="accent1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316" y="16976"/>
            <a:ext cx="7241450" cy="251744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132856"/>
            <a:ext cx="8229600" cy="3852850"/>
          </a:xfrm>
        </p:spPr>
      </p:pic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6868638" y="5700779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20766" y="5916803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789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ocuments and Settings\Пользователь\Рабочий стол\Кузнецова А.П\ЭМ 5 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77" t="-3" r="49129" b="36604"/>
          <a:stretch/>
        </p:blipFill>
        <p:spPr bwMode="auto">
          <a:xfrm>
            <a:off x="5065581" y="2492896"/>
            <a:ext cx="3024336" cy="4164343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57753"/>
            <a:ext cx="8229600" cy="4270285"/>
          </a:xfrm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2915816" y="5661248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4067944" y="5877272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20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6" b="52830"/>
          <a:stretch/>
        </p:blipFill>
        <p:spPr>
          <a:xfrm rot="5400000">
            <a:off x="3680805" y="1295859"/>
            <a:ext cx="6207216" cy="4424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0568" y="908720"/>
            <a:ext cx="6089401" cy="4620386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3108231" y="5661248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4260359" y="5877272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306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3" t="5423"/>
          <a:stretch/>
        </p:blipFill>
        <p:spPr>
          <a:xfrm rot="15567242">
            <a:off x="1139533" y="1374891"/>
            <a:ext cx="3480165" cy="4845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67" name="Picture 3" descr="E:\Documents and Settings\Пользователь\Рабочий стол\Кузнецова А.П\ЭМ 5 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57" b="4925"/>
          <a:stretch/>
        </p:blipFill>
        <p:spPr bwMode="auto">
          <a:xfrm>
            <a:off x="4642461" y="404664"/>
            <a:ext cx="4110491" cy="589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8406"/>
            <a:ext cx="4730105" cy="2383339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2915816" y="5769260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4067944" y="5985284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857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111" b="90000" l="490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2131674"/>
            <a:ext cx="4017377" cy="4726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1132"/>
            <a:ext cx="2964180" cy="1386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0980" y="1052861"/>
            <a:ext cx="2964180" cy="1386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704" y="794552"/>
            <a:ext cx="8137488" cy="2163901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6948264" y="5553236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00392" y="5769260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62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ocuments and Settings\Пользователь\Рабочий стол\Кузнецова А.П\ЭМ 5 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06" r="1920" b="77412"/>
          <a:stretch/>
        </p:blipFill>
        <p:spPr bwMode="auto">
          <a:xfrm>
            <a:off x="2195736" y="3645024"/>
            <a:ext cx="6540286" cy="241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82" y="95912"/>
            <a:ext cx="9144000" cy="5934517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179512" y="4376499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331640" y="4592523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699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ocuments and Settings\Пользователь\Рабочий стол\Кузнецова А.П\ЭМ 5 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06" t="25498" r="9094" b="54825"/>
          <a:stretch/>
        </p:blipFill>
        <p:spPr bwMode="auto">
          <a:xfrm>
            <a:off x="2051720" y="3356992"/>
            <a:ext cx="677776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46" y="403724"/>
            <a:ext cx="9057908" cy="5906536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6516216" y="5727466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668344" y="5943490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174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s and Settings\Пользователь\Рабочий стол\Кузнецова А.П\ЭМ 5 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8" t="4430" r="5855" b="11615"/>
          <a:stretch/>
        </p:blipFill>
        <p:spPr bwMode="auto">
          <a:xfrm>
            <a:off x="3563888" y="367757"/>
            <a:ext cx="4849327" cy="6246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323528" y="4365104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475656" y="4581128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609" y="1484784"/>
            <a:ext cx="4053505" cy="234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551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539552" y="908720"/>
            <a:ext cx="6064657" cy="2940581"/>
          </a:xfrm>
          <a:prstGeom prst="horizontalScroll">
            <a:avLst/>
          </a:prstGeom>
          <a:solidFill>
            <a:schemeClr val="accent1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201" b="99657" l="3681" r="96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6346" y="2564904"/>
            <a:ext cx="2016224" cy="36057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044096"/>
            <a:ext cx="6065019" cy="2669827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3923928" y="5661248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5400814" y="5877272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706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"/>
          <p:cNvPicPr/>
          <p:nvPr/>
        </p:nvPicPr>
        <p:blipFill>
          <a:blip r:embed="rId2"/>
          <a:srcRect l="11539" t="4185" r="11835" b="10698"/>
          <a:stretch>
            <a:fillRect/>
          </a:stretch>
        </p:blipFill>
        <p:spPr bwMode="auto">
          <a:xfrm>
            <a:off x="251520" y="1441211"/>
            <a:ext cx="2073910" cy="2724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Аттестация 01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641857"/>
            <a:ext cx="1914525" cy="263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Бучельников Павел Павлович"/>
          <p:cNvPicPr/>
          <p:nvPr/>
        </p:nvPicPr>
        <p:blipFill>
          <a:blip r:embed="rId4"/>
          <a:srcRect l="10794" r="12698" b="11594"/>
          <a:stretch>
            <a:fillRect/>
          </a:stretch>
        </p:blipFill>
        <p:spPr bwMode="auto">
          <a:xfrm>
            <a:off x="2623918" y="1555497"/>
            <a:ext cx="1969770" cy="2724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:\Рабочий стол\Музей\Материалы музея\Педагоги КПУ\Фото. Педагоги разных лет\Боголюбов Алексей Николаевич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1120" y="1569660"/>
            <a:ext cx="1914525" cy="2991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9512" y="4276551"/>
            <a:ext cx="221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Самброс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Ю.Ф.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3700" y="4561145"/>
            <a:ext cx="221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Щеглов М.М.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4597" y="4617469"/>
            <a:ext cx="221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Боголюбов А.Н.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00923" y="4330312"/>
            <a:ext cx="2815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Бучельников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П.П.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1130" y="0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Педагогический коллектив техникума </a:t>
            </a:r>
            <a:r>
              <a:rPr lang="ru-RU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…</a:t>
            </a:r>
            <a:endParaRPr lang="ru-RU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8520" y="5301208"/>
            <a:ext cx="9115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Учитель! Перед именем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твоим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Позволь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смиренно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преклонить колени</a:t>
            </a:r>
            <a:r>
              <a:rPr lang="ru-RU" sz="2000" dirty="0">
                <a:latin typeface="Bookman Old Style" pitchFamily="18" charset="0"/>
              </a:rPr>
              <a:t>! </a:t>
            </a:r>
            <a:endParaRPr lang="ru-RU" sz="2000" dirty="0" smtClean="0">
              <a:latin typeface="Bookman Old Style" pitchFamily="18" charset="0"/>
            </a:endParaRPr>
          </a:p>
          <a:p>
            <a:pPr algn="r"/>
            <a:r>
              <a:rPr lang="ru-RU" sz="2000" dirty="0" smtClean="0">
                <a:latin typeface="Bookman Old Style" pitchFamily="18" charset="0"/>
              </a:rPr>
              <a:t>(</a:t>
            </a:r>
            <a:r>
              <a:rPr lang="ru-RU" sz="2000" i="1" dirty="0" err="1">
                <a:latin typeface="Bookman Old Style" pitchFamily="18" charset="0"/>
              </a:rPr>
              <a:t>Н.А.Некрасов</a:t>
            </a:r>
            <a:r>
              <a:rPr lang="ru-RU" sz="2000" dirty="0">
                <a:latin typeface="Bookman Old Style" pitchFamily="18" charset="0"/>
              </a:rPr>
              <a:t>)</a:t>
            </a:r>
          </a:p>
          <a:p>
            <a:pPr algn="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83394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3183722.JPG"/>
          <p:cNvPicPr>
            <a:picLocks noChangeAspect="1"/>
          </p:cNvPicPr>
          <p:nvPr/>
        </p:nvPicPr>
        <p:blipFill>
          <a:blip r:embed="rId2"/>
          <a:srcRect l="6346" t="3683" r="9540" b="5281"/>
          <a:stretch>
            <a:fillRect/>
          </a:stretch>
        </p:blipFill>
        <p:spPr bwMode="auto">
          <a:xfrm>
            <a:off x="3491880" y="260648"/>
            <a:ext cx="4418573" cy="6374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427945" y="4106346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580073" y="4322370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229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Пользователь\Рабочий стол\Кузнецова А.П\ЭМ 5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8" r="5219" b="16050"/>
          <a:stretch/>
        </p:blipFill>
        <p:spPr bwMode="auto">
          <a:xfrm>
            <a:off x="3491880" y="188640"/>
            <a:ext cx="5446603" cy="6557986"/>
          </a:xfrm>
          <a:prstGeom prst="rect">
            <a:avLst/>
          </a:prstGeom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/>
          </a:scene3d>
          <a:sp3d extrusionH="247650" contourW="127000" prstMaterial="softEdge">
            <a:bevelT w="203200" h="254000" prst="slope"/>
            <a:bevelB w="107950" h="57150"/>
            <a:extrusionClr>
              <a:schemeClr val="bg1"/>
            </a:extrusionClr>
            <a:contourClr>
              <a:schemeClr val="bg1">
                <a:lumMod val="90000"/>
              </a:schemeClr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4651"/>
            <a:ext cx="4160800" cy="4525963"/>
          </a:xfrm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323528" y="4365104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1475656" y="4581128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39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3183732.JPG"/>
          <p:cNvPicPr>
            <a:picLocks noChangeAspect="1"/>
          </p:cNvPicPr>
          <p:nvPr/>
        </p:nvPicPr>
        <p:blipFill>
          <a:blip r:embed="rId2"/>
          <a:srcRect t="8839" b="21712"/>
          <a:stretch>
            <a:fillRect/>
          </a:stretch>
        </p:blipFill>
        <p:spPr bwMode="auto">
          <a:xfrm>
            <a:off x="2195736" y="2060848"/>
            <a:ext cx="6034087" cy="3143250"/>
          </a:xfrm>
          <a:prstGeom prst="rect">
            <a:avLst/>
          </a:prstGeom>
          <a:ln w="101600" cap="rnd" cmpd="tri">
            <a:solidFill>
              <a:schemeClr val="accent1">
                <a:lumMod val="50000"/>
              </a:schemeClr>
            </a:solidFill>
            <a:bevel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28556"/>
            <a:ext cx="8229600" cy="1844277"/>
          </a:xfrm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6378597" y="5661248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530725" y="5877272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544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76672"/>
            <a:ext cx="6790383" cy="25418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94" t="62825" b="2147"/>
          <a:stretch/>
        </p:blipFill>
        <p:spPr>
          <a:xfrm rot="10800000">
            <a:off x="5443024" y="2246008"/>
            <a:ext cx="2946631" cy="4092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3271325" y="5412334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4423453" y="5628358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833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3183727.JPG"/>
          <p:cNvPicPr>
            <a:picLocks noChangeAspect="1"/>
          </p:cNvPicPr>
          <p:nvPr/>
        </p:nvPicPr>
        <p:blipFill rotWithShape="1">
          <a:blip r:embed="rId2" cstate="print"/>
          <a:srcRect l="20057" t="1023" r="24557" b="11611"/>
          <a:stretch/>
        </p:blipFill>
        <p:spPr bwMode="auto">
          <a:xfrm>
            <a:off x="4644008" y="2708920"/>
            <a:ext cx="3215363" cy="3802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196" y="93952"/>
            <a:ext cx="8588555" cy="2614968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2915816" y="5680161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4067944" y="5896185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678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ocuments and Settings\Пользователь\Рабочий стол\Кузнецова А.П\ЭМ 5 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39" t="1498" b="68900"/>
          <a:stretch/>
        </p:blipFill>
        <p:spPr bwMode="auto">
          <a:xfrm rot="21216942">
            <a:off x="557397" y="722611"/>
            <a:ext cx="3324519" cy="4391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836712"/>
            <a:ext cx="5339655" cy="5571284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2219656" y="5576231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3337127" y="5796667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678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2892056"/>
          </a:xfrm>
          <a:prstGeom prst="rect">
            <a:avLst/>
          </a:prstGeom>
        </p:spPr>
      </p:pic>
      <p:pic>
        <p:nvPicPr>
          <p:cNvPr id="3074" name="Picture 2" descr="E:\Documents and Settings\Пользователь\Рабочий стол\Кузнецова А.П\ЭМ 5 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6"/>
          <a:stretch/>
        </p:blipFill>
        <p:spPr bwMode="auto">
          <a:xfrm>
            <a:off x="1979712" y="2249241"/>
            <a:ext cx="5616624" cy="4201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7164288" y="5726245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316416" y="5942269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E:\Documents and Settings\Пользователь\Рабочий стол\Кузнецова А.П\ЭМ 5 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6"/>
          <a:stretch/>
        </p:blipFill>
        <p:spPr bwMode="auto">
          <a:xfrm>
            <a:off x="2000232" y="2285992"/>
            <a:ext cx="5616624" cy="4201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54229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ocuments and Settings\Пользователь\Рабочий стол\Кузнецова А.П\ЭМ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2" r="5186" b="21553"/>
          <a:stretch/>
        </p:blipFill>
        <p:spPr bwMode="auto">
          <a:xfrm>
            <a:off x="3491880" y="260648"/>
            <a:ext cx="5405591" cy="6106333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57462" y="4365104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209590" y="4581128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09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188" y="2492896"/>
            <a:ext cx="8792308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ru-RU" sz="4800" b="1" u="sng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2009</a:t>
            </a:r>
            <a:r>
              <a:rPr lang="ru-RU" sz="4800" b="1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году имя </a:t>
            </a:r>
            <a:r>
              <a:rPr lang="ru-RU" sz="4800" b="1" u="sng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Александры Петровны Кузнецовой</a:t>
            </a:r>
            <a:r>
              <a:rPr lang="ru-RU" sz="4800" b="1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было присвоено </a:t>
            </a:r>
            <a:r>
              <a:rPr lang="ru-RU" sz="4800" b="1" u="sng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ежегодным педагогическим чтениям </a:t>
            </a:r>
            <a:r>
              <a:rPr lang="ru-RU" sz="4800" b="1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учителей и педагогических работников Восточного субрегиона Свердловской области</a:t>
            </a:r>
            <a:endParaRPr lang="ru-RU" sz="4800" b="1" dirty="0">
              <a:ln w="11430"/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76672" y="-1611560"/>
            <a:ext cx="4376566" cy="6381985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6876256" y="5661248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28384" y="5877272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344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2780928"/>
            <a:ext cx="4305300" cy="33451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135" y="188640"/>
            <a:ext cx="8228920" cy="3023366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3275856" y="5657274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4427984" y="5873298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901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50385"/>
            <a:ext cx="3048000" cy="754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1165" y="202743"/>
            <a:ext cx="3048000" cy="7543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2683" y="202743"/>
            <a:ext cx="3048000" cy="7543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80" y="602163"/>
            <a:ext cx="1790700" cy="26136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53300" y="766165"/>
            <a:ext cx="1790700" cy="26136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520" y="751971"/>
            <a:ext cx="6119878" cy="4065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80" y="3420955"/>
            <a:ext cx="9144000" cy="15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637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7792096" y="5735033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260647"/>
            <a:ext cx="9141405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Государственное образовательное  учреждение </a:t>
            </a:r>
            <a:endParaRPr lang="en-US" sz="2800" b="1" dirty="0" smtClean="0">
              <a:ln w="11430"/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среднего профессионального образования </a:t>
            </a:r>
            <a:endParaRPr lang="en-US" sz="2800" b="1" dirty="0" smtClean="0">
              <a:ln w="11430"/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«Камышловский педагогический колледж»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 Камышлов, ул. Маяковского, 11</a:t>
            </a:r>
            <a:endParaRPr lang="ru-RU" sz="2800" b="1" dirty="0">
              <a:ln w="11430"/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850" y="2060848"/>
            <a:ext cx="8247207" cy="337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461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сканировано 24.01.2010 12-34_000.jpg"/>
          <p:cNvPicPr>
            <a:picLocks noChangeAspect="1"/>
          </p:cNvPicPr>
          <p:nvPr/>
        </p:nvPicPr>
        <p:blipFill>
          <a:blip r:embed="rId2" cstate="print"/>
          <a:srcRect l="19589" t="10416" r="23784" b="13541"/>
          <a:stretch>
            <a:fillRect/>
          </a:stretch>
        </p:blipFill>
        <p:spPr>
          <a:xfrm>
            <a:off x="3635896" y="2564904"/>
            <a:ext cx="3046627" cy="4118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28357"/>
            <a:ext cx="8210634" cy="11337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499" y="18421"/>
            <a:ext cx="8692178" cy="2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941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052736"/>
            <a:ext cx="5559093" cy="1200813"/>
          </a:xfrm>
          <a:prstGeom prst="rect">
            <a:avLst/>
          </a:prstGeom>
        </p:spPr>
      </p:pic>
      <p:pic>
        <p:nvPicPr>
          <p:cNvPr id="13" name="Рисунок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844824"/>
            <a:ext cx="5809008" cy="1840840"/>
          </a:xfrm>
          <a:prstGeom prst="rect">
            <a:avLst/>
          </a:prstGeom>
        </p:spPr>
      </p:pic>
      <p:pic>
        <p:nvPicPr>
          <p:cNvPr id="14" name="Рисунок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3212976"/>
            <a:ext cx="5809008" cy="1840840"/>
          </a:xfrm>
          <a:prstGeom prst="rect">
            <a:avLst/>
          </a:prstGeom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4509120"/>
            <a:ext cx="5815104" cy="1840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8732" y="-42621"/>
            <a:ext cx="5906536" cy="15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689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07" t="69153" r="38579" b="2756"/>
          <a:stretch/>
        </p:blipFill>
        <p:spPr>
          <a:xfrm rot="10800000">
            <a:off x="6372200" y="3445239"/>
            <a:ext cx="2088232" cy="3165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3993651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3923928" y="5661248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5076056" y="5877272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792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07" t="69153" r="38579" b="2756"/>
          <a:stretch/>
        </p:blipFill>
        <p:spPr>
          <a:xfrm rot="10800000">
            <a:off x="2339752" y="1845811"/>
            <a:ext cx="2304256" cy="3493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1132"/>
            <a:ext cx="2964180" cy="1386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0980" y="1052861"/>
            <a:ext cx="2964180" cy="13868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111" b="90000" l="490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6623" y="1411665"/>
            <a:ext cx="4017377" cy="47263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64191"/>
            <a:ext cx="7918050" cy="1822553"/>
          </a:xfrm>
          <a:prstGeom prst="rect">
            <a:avLst/>
          </a:prstGeom>
        </p:spPr>
      </p:pic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6660232" y="5782507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7956376" y="5890519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867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3218029"/>
            <a:ext cx="277368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00" y="368406"/>
            <a:ext cx="8229600" cy="4432194"/>
          </a:xfrm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6887556" y="5724388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39684" y="5940412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552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ocuments and Settings\Пользователь\Рабочий стол\Кузнецова А.П\ЭМ 5 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6" t="2043" r="2939" b="3458"/>
          <a:stretch/>
        </p:blipFill>
        <p:spPr bwMode="auto">
          <a:xfrm>
            <a:off x="1460046" y="2268529"/>
            <a:ext cx="2837040" cy="4016566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Documents and Settings\Пользователь\Рабочий стол\Кузнецова А.П\ЭМ 5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98933"/>
            <a:ext cx="3387277" cy="4755759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855" y="99261"/>
            <a:ext cx="6412462" cy="2139519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251520" y="4509120"/>
            <a:ext cx="1008112" cy="949564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4427984" y="5921152"/>
            <a:ext cx="648072" cy="733540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948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рта России">
  <a:themeElements>
    <a:clrScheme name="Тема Office 1">
      <a:dk1>
        <a:srgbClr val="000000"/>
      </a:dk1>
      <a:lt1>
        <a:srgbClr val="D6DBEF"/>
      </a:lt1>
      <a:dk2>
        <a:srgbClr val="000000"/>
      </a:dk2>
      <a:lt2>
        <a:srgbClr val="B2B2B2"/>
      </a:lt2>
      <a:accent1>
        <a:srgbClr val="EFEBF7"/>
      </a:accent1>
      <a:accent2>
        <a:srgbClr val="B2BBE4"/>
      </a:accent2>
      <a:accent3>
        <a:srgbClr val="E8EAF6"/>
      </a:accent3>
      <a:accent4>
        <a:srgbClr val="000000"/>
      </a:accent4>
      <a:accent5>
        <a:srgbClr val="F6F3FA"/>
      </a:accent5>
      <a:accent6>
        <a:srgbClr val="A1A9CF"/>
      </a:accent6>
      <a:hlink>
        <a:srgbClr val="6379CE"/>
      </a:hlink>
      <a:folHlink>
        <a:srgbClr val="31459C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EFEBF7"/>
        </a:accent1>
        <a:accent2>
          <a:srgbClr val="B2BBE4"/>
        </a:accent2>
        <a:accent3>
          <a:srgbClr val="E8EAF6"/>
        </a:accent3>
        <a:accent4>
          <a:srgbClr val="000000"/>
        </a:accent4>
        <a:accent5>
          <a:srgbClr val="F6F3FA"/>
        </a:accent5>
        <a:accent6>
          <a:srgbClr val="A1A9CF"/>
        </a:accent6>
        <a:hlink>
          <a:srgbClr val="6379CE"/>
        </a:hlink>
        <a:folHlink>
          <a:srgbClr val="3145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A0ABDA"/>
        </a:accent1>
        <a:accent2>
          <a:srgbClr val="7CB0CC"/>
        </a:accent2>
        <a:accent3>
          <a:srgbClr val="E8EAF6"/>
        </a:accent3>
        <a:accent4>
          <a:srgbClr val="000000"/>
        </a:accent4>
        <a:accent5>
          <a:srgbClr val="CDD2EA"/>
        </a:accent5>
        <a:accent6>
          <a:srgbClr val="709FB9"/>
        </a:accent6>
        <a:hlink>
          <a:srgbClr val="586BBE"/>
        </a:hlink>
        <a:folHlink>
          <a:srgbClr val="846B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D3D38E"/>
        </a:accent1>
        <a:accent2>
          <a:srgbClr val="DBAF8F"/>
        </a:accent2>
        <a:accent3>
          <a:srgbClr val="E8EAF6"/>
        </a:accent3>
        <a:accent4>
          <a:srgbClr val="000000"/>
        </a:accent4>
        <a:accent5>
          <a:srgbClr val="E6E6C6"/>
        </a:accent5>
        <a:accent6>
          <a:srgbClr val="C69E81"/>
        </a:accent6>
        <a:hlink>
          <a:srgbClr val="7C8BCC"/>
        </a:hlink>
        <a:folHlink>
          <a:srgbClr val="9292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C5C56A"/>
        </a:accent1>
        <a:accent2>
          <a:srgbClr val="7C8BCC"/>
        </a:accent2>
        <a:accent3>
          <a:srgbClr val="E8EAF6"/>
        </a:accent3>
        <a:accent4>
          <a:srgbClr val="000000"/>
        </a:accent4>
        <a:accent5>
          <a:srgbClr val="DFDFB9"/>
        </a:accent5>
        <a:accent6>
          <a:srgbClr val="707DB9"/>
        </a:accent6>
        <a:hlink>
          <a:srgbClr val="B68F47"/>
        </a:hlink>
        <a:folHlink>
          <a:srgbClr val="B647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EBF7"/>
        </a:accent1>
        <a:accent2>
          <a:srgbClr val="B2BBE4"/>
        </a:accent2>
        <a:accent3>
          <a:srgbClr val="FFFFFF"/>
        </a:accent3>
        <a:accent4>
          <a:srgbClr val="000000"/>
        </a:accent4>
        <a:accent5>
          <a:srgbClr val="F6F3FA"/>
        </a:accent5>
        <a:accent6>
          <a:srgbClr val="A1A9CF"/>
        </a:accent6>
        <a:hlink>
          <a:srgbClr val="6379CE"/>
        </a:hlink>
        <a:folHlink>
          <a:srgbClr val="3145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0ABDA"/>
        </a:accent1>
        <a:accent2>
          <a:srgbClr val="7CB0CC"/>
        </a:accent2>
        <a:accent3>
          <a:srgbClr val="FFFFFF"/>
        </a:accent3>
        <a:accent4>
          <a:srgbClr val="000000"/>
        </a:accent4>
        <a:accent5>
          <a:srgbClr val="CDD2EA"/>
        </a:accent5>
        <a:accent6>
          <a:srgbClr val="709FB9"/>
        </a:accent6>
        <a:hlink>
          <a:srgbClr val="586BBE"/>
        </a:hlink>
        <a:folHlink>
          <a:srgbClr val="846B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3D38E"/>
        </a:accent1>
        <a:accent2>
          <a:srgbClr val="DBAF8F"/>
        </a:accent2>
        <a:accent3>
          <a:srgbClr val="FFFFFF"/>
        </a:accent3>
        <a:accent4>
          <a:srgbClr val="000000"/>
        </a:accent4>
        <a:accent5>
          <a:srgbClr val="E6E6C6"/>
        </a:accent5>
        <a:accent6>
          <a:srgbClr val="C69E81"/>
        </a:accent6>
        <a:hlink>
          <a:srgbClr val="7C8BCC"/>
        </a:hlink>
        <a:folHlink>
          <a:srgbClr val="9292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5C56A"/>
        </a:accent1>
        <a:accent2>
          <a:srgbClr val="7C8BCC"/>
        </a:accent2>
        <a:accent3>
          <a:srgbClr val="FFFFFF"/>
        </a:accent3>
        <a:accent4>
          <a:srgbClr val="000000"/>
        </a:accent4>
        <a:accent5>
          <a:srgbClr val="DFDFB9"/>
        </a:accent5>
        <a:accent6>
          <a:srgbClr val="707DB9"/>
        </a:accent6>
        <a:hlink>
          <a:srgbClr val="B68F47"/>
        </a:hlink>
        <a:folHlink>
          <a:srgbClr val="B647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10362657</Template>
  <TotalTime>0</TotalTime>
  <Words>73</Words>
  <Application>Microsoft Office PowerPoint</Application>
  <PresentationFormat>Экран (4:3)</PresentationFormat>
  <Paragraphs>14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карта России</vt:lpstr>
      <vt:lpstr>Камышловский педагогический колледж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В 2009 году имя Александры Петровны Кузнецовой было присвоено ежегодным педагогическим чтениям учителей и педагогических работников Восточного субрегиона Свердловской области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Кузнецова Александра Петровна </dc:title>
  <dc:creator/>
  <cp:lastModifiedBy/>
  <cp:revision>2</cp:revision>
  <dcterms:created xsi:type="dcterms:W3CDTF">2010-03-18T17:07:41Z</dcterms:created>
  <dcterms:modified xsi:type="dcterms:W3CDTF">2016-05-26T16:24:10Z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TC103626571049</vt:lpwstr>
  </property>
</Properties>
</file>