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3" r:id="rId1"/>
  </p:sldMasterIdLst>
  <p:notesMasterIdLst>
    <p:notesMasterId r:id="rId7"/>
  </p:notesMasterIdLst>
  <p:sldIdLst>
    <p:sldId id="256" r:id="rId2"/>
    <p:sldId id="298" r:id="rId3"/>
    <p:sldId id="259" r:id="rId4"/>
    <p:sldId id="299" r:id="rId5"/>
    <p:sldId id="297" r:id="rId6"/>
  </p:sldIdLst>
  <p:sldSz cx="9144000" cy="5143500" type="screen16x9"/>
  <p:notesSz cx="6858000" cy="9144000"/>
  <p:embeddedFontLst>
    <p:embeddedFont>
      <p:font typeface="Century Gothic" panose="020B0502020202020204" pitchFamily="34" charset="0"/>
      <p:regular r:id="rId8"/>
      <p:bold r:id="rId9"/>
      <p:italic r:id="rId10"/>
      <p:boldItalic r:id="rId11"/>
    </p:embeddedFont>
    <p:embeddedFont>
      <p:font typeface="Anton" panose="020B0604020202020204" charset="0"/>
      <p:regular r:id="rId12"/>
    </p:embeddedFont>
    <p:embeddedFont>
      <p:font typeface="Libre Franklin Medium" panose="020B0604020202020204" charset="0"/>
      <p:regular r:id="rId13"/>
      <p:bold r:id="rId14"/>
      <p:italic r:id="rId15"/>
      <p:boldItalic r:id="rId16"/>
    </p:embeddedFont>
    <p:embeddedFont>
      <p:font typeface="Bebas Neue" panose="020B0604020202020204" charset="0"/>
      <p:regular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DB85C"/>
    <a:srgbClr val="B8D8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05323B2-9D72-48D3-A2EF-066E7104BAF5}">
  <a:tblStyle styleId="{E05323B2-9D72-48D3-A2EF-066E7104BAF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2" d="100"/>
          <a:sy n="112" d="100"/>
        </p:scale>
        <p:origin x="34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font" Target="fonts/font10.fntdata"/><Relationship Id="rId2" Type="http://schemas.openxmlformats.org/officeDocument/2006/relationships/slide" Target="slides/slide1.xml"/><Relationship Id="rId16" Type="http://schemas.openxmlformats.org/officeDocument/2006/relationships/font" Target="fonts/font9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font" Target="fonts/font8.fntdata"/><Relationship Id="rId10" Type="http://schemas.openxmlformats.org/officeDocument/2006/relationships/font" Target="fonts/font3.fntdata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0441979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6" name="Google Shape;2326;ged3401ed36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27" name="Google Shape;2327;ged3401ed36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692918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" name="Google Shape;2457;ge207fd22f2_0_250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58" name="Google Shape;2458;ge207fd22f2_0_250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128559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6" name="Google Shape;2326;ged3401ed36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27" name="Google Shape;2327;ged3401ed36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929844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lt1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-970342" y="-1613262"/>
            <a:ext cx="11084690" cy="8370014"/>
            <a:chOff x="-970342" y="-1613262"/>
            <a:chExt cx="11084690" cy="8370014"/>
          </a:xfrm>
        </p:grpSpPr>
        <p:grpSp>
          <p:nvGrpSpPr>
            <p:cNvPr id="10" name="Google Shape;10;p2"/>
            <p:cNvGrpSpPr/>
            <p:nvPr/>
          </p:nvGrpSpPr>
          <p:grpSpPr>
            <a:xfrm>
              <a:off x="4572008" y="-1613262"/>
              <a:ext cx="5542340" cy="4185014"/>
              <a:chOff x="2057300" y="1305025"/>
              <a:chExt cx="3912700" cy="2954475"/>
            </a:xfrm>
          </p:grpSpPr>
          <p:sp>
            <p:nvSpPr>
              <p:cNvPr id="11" name="Google Shape;11;p2"/>
              <p:cNvSpPr/>
              <p:nvPr/>
            </p:nvSpPr>
            <p:spPr>
              <a:xfrm>
                <a:off x="2057300" y="1305025"/>
                <a:ext cx="3911950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56478" h="118179" fill="none" extrusionOk="0">
                    <a:moveTo>
                      <a:pt x="0" y="0"/>
                    </a:moveTo>
                    <a:lnTo>
                      <a:pt x="156477" y="0"/>
                    </a:lnTo>
                    <a:lnTo>
                      <a:pt x="156477" y="118178"/>
                    </a:lnTo>
                    <a:lnTo>
                      <a:pt x="0" y="118178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" name="Google Shape;12;p2"/>
              <p:cNvSpPr/>
              <p:nvPr/>
            </p:nvSpPr>
            <p:spPr>
              <a:xfrm>
                <a:off x="2057300" y="1670525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1"/>
                    </a:moveTo>
                    <a:lnTo>
                      <a:pt x="156508" y="1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" name="Google Shape;13;p2"/>
              <p:cNvSpPr/>
              <p:nvPr/>
            </p:nvSpPr>
            <p:spPr>
              <a:xfrm>
                <a:off x="2057300" y="2111275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0"/>
                    </a:moveTo>
                    <a:lnTo>
                      <a:pt x="156508" y="0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" name="Google Shape;14;p2"/>
              <p:cNvSpPr/>
              <p:nvPr/>
            </p:nvSpPr>
            <p:spPr>
              <a:xfrm>
                <a:off x="2057300" y="255275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1"/>
                    </a:moveTo>
                    <a:lnTo>
                      <a:pt x="156508" y="1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Google Shape;15;p2"/>
              <p:cNvSpPr/>
              <p:nvPr/>
            </p:nvSpPr>
            <p:spPr>
              <a:xfrm>
                <a:off x="2057300" y="299425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1"/>
                    </a:moveTo>
                    <a:lnTo>
                      <a:pt x="156508" y="1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16;p2"/>
              <p:cNvSpPr/>
              <p:nvPr/>
            </p:nvSpPr>
            <p:spPr>
              <a:xfrm>
                <a:off x="2057300" y="343500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0"/>
                    </a:moveTo>
                    <a:lnTo>
                      <a:pt x="156508" y="0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>
                <a:off x="2057300" y="387725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0"/>
                    </a:moveTo>
                    <a:lnTo>
                      <a:pt x="156508" y="0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18;p2"/>
              <p:cNvSpPr/>
              <p:nvPr/>
            </p:nvSpPr>
            <p:spPr>
              <a:xfrm>
                <a:off x="24706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1" y="0"/>
                    </a:moveTo>
                    <a:lnTo>
                      <a:pt x="1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9;p2"/>
              <p:cNvSpPr/>
              <p:nvPr/>
            </p:nvSpPr>
            <p:spPr>
              <a:xfrm>
                <a:off x="28536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>
                <a:off x="3237400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1" y="0"/>
                    </a:moveTo>
                    <a:lnTo>
                      <a:pt x="1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36226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>
                <a:off x="400642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23;p2"/>
              <p:cNvSpPr/>
              <p:nvPr/>
            </p:nvSpPr>
            <p:spPr>
              <a:xfrm>
                <a:off x="43901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24;p2"/>
              <p:cNvSpPr/>
              <p:nvPr/>
            </p:nvSpPr>
            <p:spPr>
              <a:xfrm>
                <a:off x="4773900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1" y="0"/>
                    </a:moveTo>
                    <a:lnTo>
                      <a:pt x="1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25;p2"/>
              <p:cNvSpPr/>
              <p:nvPr/>
            </p:nvSpPr>
            <p:spPr>
              <a:xfrm>
                <a:off x="515842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26;p2"/>
              <p:cNvSpPr/>
              <p:nvPr/>
            </p:nvSpPr>
            <p:spPr>
              <a:xfrm>
                <a:off x="5542175" y="1305025"/>
                <a:ext cx="0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7" name="Google Shape;27;p2"/>
            <p:cNvGrpSpPr/>
            <p:nvPr/>
          </p:nvGrpSpPr>
          <p:grpSpPr>
            <a:xfrm>
              <a:off x="-970342" y="-1613262"/>
              <a:ext cx="5542340" cy="4185014"/>
              <a:chOff x="2057300" y="1305025"/>
              <a:chExt cx="3912700" cy="2954475"/>
            </a:xfrm>
          </p:grpSpPr>
          <p:sp>
            <p:nvSpPr>
              <p:cNvPr id="28" name="Google Shape;28;p2"/>
              <p:cNvSpPr/>
              <p:nvPr/>
            </p:nvSpPr>
            <p:spPr>
              <a:xfrm>
                <a:off x="2057300" y="1305025"/>
                <a:ext cx="3911950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56478" h="118179" fill="none" extrusionOk="0">
                    <a:moveTo>
                      <a:pt x="0" y="0"/>
                    </a:moveTo>
                    <a:lnTo>
                      <a:pt x="156477" y="0"/>
                    </a:lnTo>
                    <a:lnTo>
                      <a:pt x="156477" y="118178"/>
                    </a:lnTo>
                    <a:lnTo>
                      <a:pt x="0" y="118178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29;p2"/>
              <p:cNvSpPr/>
              <p:nvPr/>
            </p:nvSpPr>
            <p:spPr>
              <a:xfrm>
                <a:off x="2057300" y="1670525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1"/>
                    </a:moveTo>
                    <a:lnTo>
                      <a:pt x="156508" y="1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" name="Google Shape;30;p2"/>
              <p:cNvSpPr/>
              <p:nvPr/>
            </p:nvSpPr>
            <p:spPr>
              <a:xfrm>
                <a:off x="2057300" y="2111275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0"/>
                    </a:moveTo>
                    <a:lnTo>
                      <a:pt x="156508" y="0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" name="Google Shape;31;p2"/>
              <p:cNvSpPr/>
              <p:nvPr/>
            </p:nvSpPr>
            <p:spPr>
              <a:xfrm>
                <a:off x="2057300" y="255275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1"/>
                    </a:moveTo>
                    <a:lnTo>
                      <a:pt x="156508" y="1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" name="Google Shape;32;p2"/>
              <p:cNvSpPr/>
              <p:nvPr/>
            </p:nvSpPr>
            <p:spPr>
              <a:xfrm>
                <a:off x="2057300" y="299425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1"/>
                    </a:moveTo>
                    <a:lnTo>
                      <a:pt x="156508" y="1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" name="Google Shape;33;p2"/>
              <p:cNvSpPr/>
              <p:nvPr/>
            </p:nvSpPr>
            <p:spPr>
              <a:xfrm>
                <a:off x="2057300" y="343500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0"/>
                    </a:moveTo>
                    <a:lnTo>
                      <a:pt x="156508" y="0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" name="Google Shape;34;p2"/>
              <p:cNvSpPr/>
              <p:nvPr/>
            </p:nvSpPr>
            <p:spPr>
              <a:xfrm>
                <a:off x="2057300" y="387725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0"/>
                    </a:moveTo>
                    <a:lnTo>
                      <a:pt x="156508" y="0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35;p2"/>
              <p:cNvSpPr/>
              <p:nvPr/>
            </p:nvSpPr>
            <p:spPr>
              <a:xfrm>
                <a:off x="24706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1" y="0"/>
                    </a:moveTo>
                    <a:lnTo>
                      <a:pt x="1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" name="Google Shape;36;p2"/>
              <p:cNvSpPr/>
              <p:nvPr/>
            </p:nvSpPr>
            <p:spPr>
              <a:xfrm>
                <a:off x="28536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" name="Google Shape;37;p2"/>
              <p:cNvSpPr/>
              <p:nvPr/>
            </p:nvSpPr>
            <p:spPr>
              <a:xfrm>
                <a:off x="3237400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1" y="0"/>
                    </a:moveTo>
                    <a:lnTo>
                      <a:pt x="1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" name="Google Shape;38;p2"/>
              <p:cNvSpPr/>
              <p:nvPr/>
            </p:nvSpPr>
            <p:spPr>
              <a:xfrm>
                <a:off x="36226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" name="Google Shape;39;p2"/>
              <p:cNvSpPr/>
              <p:nvPr/>
            </p:nvSpPr>
            <p:spPr>
              <a:xfrm>
                <a:off x="400642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" name="Google Shape;40;p2"/>
              <p:cNvSpPr/>
              <p:nvPr/>
            </p:nvSpPr>
            <p:spPr>
              <a:xfrm>
                <a:off x="43901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" name="Google Shape;41;p2"/>
              <p:cNvSpPr/>
              <p:nvPr/>
            </p:nvSpPr>
            <p:spPr>
              <a:xfrm>
                <a:off x="4773900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1" y="0"/>
                    </a:moveTo>
                    <a:lnTo>
                      <a:pt x="1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42;p2"/>
              <p:cNvSpPr/>
              <p:nvPr/>
            </p:nvSpPr>
            <p:spPr>
              <a:xfrm>
                <a:off x="515842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" name="Google Shape;43;p2"/>
              <p:cNvSpPr/>
              <p:nvPr/>
            </p:nvSpPr>
            <p:spPr>
              <a:xfrm>
                <a:off x="5542175" y="1305025"/>
                <a:ext cx="0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4" name="Google Shape;44;p2"/>
            <p:cNvGrpSpPr/>
            <p:nvPr/>
          </p:nvGrpSpPr>
          <p:grpSpPr>
            <a:xfrm>
              <a:off x="4572008" y="2571738"/>
              <a:ext cx="5542340" cy="4185014"/>
              <a:chOff x="2057300" y="1305025"/>
              <a:chExt cx="3912700" cy="2954475"/>
            </a:xfrm>
          </p:grpSpPr>
          <p:sp>
            <p:nvSpPr>
              <p:cNvPr id="45" name="Google Shape;45;p2"/>
              <p:cNvSpPr/>
              <p:nvPr/>
            </p:nvSpPr>
            <p:spPr>
              <a:xfrm>
                <a:off x="2057300" y="1305025"/>
                <a:ext cx="3911950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56478" h="118179" fill="none" extrusionOk="0">
                    <a:moveTo>
                      <a:pt x="0" y="0"/>
                    </a:moveTo>
                    <a:lnTo>
                      <a:pt x="156477" y="0"/>
                    </a:lnTo>
                    <a:lnTo>
                      <a:pt x="156477" y="118178"/>
                    </a:lnTo>
                    <a:lnTo>
                      <a:pt x="0" y="118178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" name="Google Shape;46;p2"/>
              <p:cNvSpPr/>
              <p:nvPr/>
            </p:nvSpPr>
            <p:spPr>
              <a:xfrm>
                <a:off x="2057300" y="1670525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1"/>
                    </a:moveTo>
                    <a:lnTo>
                      <a:pt x="156508" y="1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47;p2"/>
              <p:cNvSpPr/>
              <p:nvPr/>
            </p:nvSpPr>
            <p:spPr>
              <a:xfrm>
                <a:off x="2057300" y="2111275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0"/>
                    </a:moveTo>
                    <a:lnTo>
                      <a:pt x="156508" y="0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" name="Google Shape;48;p2"/>
              <p:cNvSpPr/>
              <p:nvPr/>
            </p:nvSpPr>
            <p:spPr>
              <a:xfrm>
                <a:off x="2057300" y="255275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1"/>
                    </a:moveTo>
                    <a:lnTo>
                      <a:pt x="156508" y="1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49;p2"/>
              <p:cNvSpPr/>
              <p:nvPr/>
            </p:nvSpPr>
            <p:spPr>
              <a:xfrm>
                <a:off x="2057300" y="299425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1"/>
                    </a:moveTo>
                    <a:lnTo>
                      <a:pt x="156508" y="1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" name="Google Shape;50;p2"/>
              <p:cNvSpPr/>
              <p:nvPr/>
            </p:nvSpPr>
            <p:spPr>
              <a:xfrm>
                <a:off x="2057300" y="343500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0"/>
                    </a:moveTo>
                    <a:lnTo>
                      <a:pt x="156508" y="0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" name="Google Shape;51;p2"/>
              <p:cNvSpPr/>
              <p:nvPr/>
            </p:nvSpPr>
            <p:spPr>
              <a:xfrm>
                <a:off x="2057300" y="387725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0"/>
                    </a:moveTo>
                    <a:lnTo>
                      <a:pt x="156508" y="0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" name="Google Shape;52;p2"/>
              <p:cNvSpPr/>
              <p:nvPr/>
            </p:nvSpPr>
            <p:spPr>
              <a:xfrm>
                <a:off x="24706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1" y="0"/>
                    </a:moveTo>
                    <a:lnTo>
                      <a:pt x="1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" name="Google Shape;53;p2"/>
              <p:cNvSpPr/>
              <p:nvPr/>
            </p:nvSpPr>
            <p:spPr>
              <a:xfrm>
                <a:off x="28536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" name="Google Shape;54;p2"/>
              <p:cNvSpPr/>
              <p:nvPr/>
            </p:nvSpPr>
            <p:spPr>
              <a:xfrm>
                <a:off x="3237400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1" y="0"/>
                    </a:moveTo>
                    <a:lnTo>
                      <a:pt x="1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" name="Google Shape;55;p2"/>
              <p:cNvSpPr/>
              <p:nvPr/>
            </p:nvSpPr>
            <p:spPr>
              <a:xfrm>
                <a:off x="36226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" name="Google Shape;56;p2"/>
              <p:cNvSpPr/>
              <p:nvPr/>
            </p:nvSpPr>
            <p:spPr>
              <a:xfrm>
                <a:off x="400642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" name="Google Shape;57;p2"/>
              <p:cNvSpPr/>
              <p:nvPr/>
            </p:nvSpPr>
            <p:spPr>
              <a:xfrm>
                <a:off x="43901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" name="Google Shape;58;p2"/>
              <p:cNvSpPr/>
              <p:nvPr/>
            </p:nvSpPr>
            <p:spPr>
              <a:xfrm>
                <a:off x="4773900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1" y="0"/>
                    </a:moveTo>
                    <a:lnTo>
                      <a:pt x="1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" name="Google Shape;59;p2"/>
              <p:cNvSpPr/>
              <p:nvPr/>
            </p:nvSpPr>
            <p:spPr>
              <a:xfrm>
                <a:off x="515842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" name="Google Shape;60;p2"/>
              <p:cNvSpPr/>
              <p:nvPr/>
            </p:nvSpPr>
            <p:spPr>
              <a:xfrm>
                <a:off x="5542175" y="1305025"/>
                <a:ext cx="0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1" name="Google Shape;61;p2"/>
            <p:cNvGrpSpPr/>
            <p:nvPr/>
          </p:nvGrpSpPr>
          <p:grpSpPr>
            <a:xfrm>
              <a:off x="-970342" y="2571738"/>
              <a:ext cx="5542340" cy="4185014"/>
              <a:chOff x="2057300" y="1305025"/>
              <a:chExt cx="3912700" cy="2954475"/>
            </a:xfrm>
          </p:grpSpPr>
          <p:sp>
            <p:nvSpPr>
              <p:cNvPr id="62" name="Google Shape;62;p2"/>
              <p:cNvSpPr/>
              <p:nvPr/>
            </p:nvSpPr>
            <p:spPr>
              <a:xfrm>
                <a:off x="2057300" y="1305025"/>
                <a:ext cx="3911950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56478" h="118179" fill="none" extrusionOk="0">
                    <a:moveTo>
                      <a:pt x="0" y="0"/>
                    </a:moveTo>
                    <a:lnTo>
                      <a:pt x="156477" y="0"/>
                    </a:lnTo>
                    <a:lnTo>
                      <a:pt x="156477" y="118178"/>
                    </a:lnTo>
                    <a:lnTo>
                      <a:pt x="0" y="118178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" name="Google Shape;63;p2"/>
              <p:cNvSpPr/>
              <p:nvPr/>
            </p:nvSpPr>
            <p:spPr>
              <a:xfrm>
                <a:off x="2057300" y="1670525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1"/>
                    </a:moveTo>
                    <a:lnTo>
                      <a:pt x="156508" y="1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" name="Google Shape;64;p2"/>
              <p:cNvSpPr/>
              <p:nvPr/>
            </p:nvSpPr>
            <p:spPr>
              <a:xfrm>
                <a:off x="2057300" y="2111275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0"/>
                    </a:moveTo>
                    <a:lnTo>
                      <a:pt x="156508" y="0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" name="Google Shape;65;p2"/>
              <p:cNvSpPr/>
              <p:nvPr/>
            </p:nvSpPr>
            <p:spPr>
              <a:xfrm>
                <a:off x="2057300" y="255275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1"/>
                    </a:moveTo>
                    <a:lnTo>
                      <a:pt x="156508" y="1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" name="Google Shape;66;p2"/>
              <p:cNvSpPr/>
              <p:nvPr/>
            </p:nvSpPr>
            <p:spPr>
              <a:xfrm>
                <a:off x="2057300" y="299425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1"/>
                    </a:moveTo>
                    <a:lnTo>
                      <a:pt x="156508" y="1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" name="Google Shape;67;p2"/>
              <p:cNvSpPr/>
              <p:nvPr/>
            </p:nvSpPr>
            <p:spPr>
              <a:xfrm>
                <a:off x="2057300" y="343500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0"/>
                    </a:moveTo>
                    <a:lnTo>
                      <a:pt x="156508" y="0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" name="Google Shape;68;p2"/>
              <p:cNvSpPr/>
              <p:nvPr/>
            </p:nvSpPr>
            <p:spPr>
              <a:xfrm>
                <a:off x="2057300" y="387725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0"/>
                    </a:moveTo>
                    <a:lnTo>
                      <a:pt x="156508" y="0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" name="Google Shape;69;p2"/>
              <p:cNvSpPr/>
              <p:nvPr/>
            </p:nvSpPr>
            <p:spPr>
              <a:xfrm>
                <a:off x="24706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1" y="0"/>
                    </a:moveTo>
                    <a:lnTo>
                      <a:pt x="1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" name="Google Shape;70;p2"/>
              <p:cNvSpPr/>
              <p:nvPr/>
            </p:nvSpPr>
            <p:spPr>
              <a:xfrm>
                <a:off x="28536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" name="Google Shape;71;p2"/>
              <p:cNvSpPr/>
              <p:nvPr/>
            </p:nvSpPr>
            <p:spPr>
              <a:xfrm>
                <a:off x="3237400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1" y="0"/>
                    </a:moveTo>
                    <a:lnTo>
                      <a:pt x="1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" name="Google Shape;72;p2"/>
              <p:cNvSpPr/>
              <p:nvPr/>
            </p:nvSpPr>
            <p:spPr>
              <a:xfrm>
                <a:off x="36226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" name="Google Shape;73;p2"/>
              <p:cNvSpPr/>
              <p:nvPr/>
            </p:nvSpPr>
            <p:spPr>
              <a:xfrm>
                <a:off x="400642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" name="Google Shape;74;p2"/>
              <p:cNvSpPr/>
              <p:nvPr/>
            </p:nvSpPr>
            <p:spPr>
              <a:xfrm>
                <a:off x="43901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" name="Google Shape;75;p2"/>
              <p:cNvSpPr/>
              <p:nvPr/>
            </p:nvSpPr>
            <p:spPr>
              <a:xfrm>
                <a:off x="4773900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1" y="0"/>
                    </a:moveTo>
                    <a:lnTo>
                      <a:pt x="1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" name="Google Shape;76;p2"/>
              <p:cNvSpPr/>
              <p:nvPr/>
            </p:nvSpPr>
            <p:spPr>
              <a:xfrm>
                <a:off x="515842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" name="Google Shape;77;p2"/>
              <p:cNvSpPr/>
              <p:nvPr/>
            </p:nvSpPr>
            <p:spPr>
              <a:xfrm>
                <a:off x="5542175" y="1305025"/>
                <a:ext cx="0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78" name="Google Shape;78;p2"/>
          <p:cNvSpPr txBox="1">
            <a:spLocks noGrp="1"/>
          </p:cNvSpPr>
          <p:nvPr>
            <p:ph type="ctrTitle"/>
          </p:nvPr>
        </p:nvSpPr>
        <p:spPr>
          <a:xfrm>
            <a:off x="1800700" y="1103150"/>
            <a:ext cx="5542200" cy="258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820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79" name="Google Shape;79;p2"/>
          <p:cNvSpPr txBox="1">
            <a:spLocks noGrp="1"/>
          </p:cNvSpPr>
          <p:nvPr>
            <p:ph type="subTitle" idx="1"/>
          </p:nvPr>
        </p:nvSpPr>
        <p:spPr>
          <a:xfrm>
            <a:off x="1800750" y="3838600"/>
            <a:ext cx="5542200" cy="393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grpSp>
        <p:nvGrpSpPr>
          <p:cNvPr id="80" name="Google Shape;80;p2"/>
          <p:cNvGrpSpPr/>
          <p:nvPr/>
        </p:nvGrpSpPr>
        <p:grpSpPr>
          <a:xfrm rot="-2390843">
            <a:off x="7033371" y="365864"/>
            <a:ext cx="1446895" cy="1782947"/>
            <a:chOff x="9743146" y="2970638"/>
            <a:chExt cx="1446996" cy="1783072"/>
          </a:xfrm>
        </p:grpSpPr>
        <p:sp>
          <p:nvSpPr>
            <p:cNvPr id="81" name="Google Shape;81;p2"/>
            <p:cNvSpPr/>
            <p:nvPr/>
          </p:nvSpPr>
          <p:spPr>
            <a:xfrm rot="4346401">
              <a:off x="9694335" y="3347712"/>
              <a:ext cx="1544618" cy="1028925"/>
            </a:xfrm>
            <a:custGeom>
              <a:avLst/>
              <a:gdLst/>
              <a:ahLst/>
              <a:cxnLst/>
              <a:rect l="l" t="t" r="r" b="b"/>
              <a:pathLst>
                <a:path w="52069" h="34685" extrusionOk="0">
                  <a:moveTo>
                    <a:pt x="41343" y="1"/>
                  </a:moveTo>
                  <a:cubicBezTo>
                    <a:pt x="29017" y="1"/>
                    <a:pt x="18759" y="10551"/>
                    <a:pt x="6419" y="10551"/>
                  </a:cubicBezTo>
                  <a:cubicBezTo>
                    <a:pt x="4345" y="10551"/>
                    <a:pt x="2212" y="10253"/>
                    <a:pt x="1" y="9556"/>
                  </a:cubicBezTo>
                  <a:lnTo>
                    <a:pt x="1" y="9556"/>
                  </a:lnTo>
                  <a:cubicBezTo>
                    <a:pt x="1460" y="17581"/>
                    <a:pt x="2888" y="25636"/>
                    <a:pt x="4347" y="33691"/>
                  </a:cubicBezTo>
                  <a:cubicBezTo>
                    <a:pt x="6555" y="34387"/>
                    <a:pt x="8684" y="34685"/>
                    <a:pt x="10756" y="34685"/>
                  </a:cubicBezTo>
                  <a:cubicBezTo>
                    <a:pt x="23078" y="34685"/>
                    <a:pt x="33337" y="24135"/>
                    <a:pt x="45680" y="24135"/>
                  </a:cubicBezTo>
                  <a:cubicBezTo>
                    <a:pt x="47745" y="24135"/>
                    <a:pt x="49868" y="24430"/>
                    <a:pt x="52068" y="25119"/>
                  </a:cubicBezTo>
                  <a:cubicBezTo>
                    <a:pt x="50609" y="17064"/>
                    <a:pt x="49181" y="9040"/>
                    <a:pt x="47722" y="985"/>
                  </a:cubicBezTo>
                  <a:cubicBezTo>
                    <a:pt x="45525" y="296"/>
                    <a:pt x="43405" y="1"/>
                    <a:pt x="41343" y="1"/>
                  </a:cubicBezTo>
                  <a:close/>
                </a:path>
              </a:pathLst>
            </a:custGeom>
            <a:solidFill>
              <a:schemeClr val="lt2"/>
            </a:solidFill>
            <a:ln w="762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47625" dir="6480000" algn="bl" rotWithShape="0">
                <a:schemeClr val="dk1">
                  <a:alpha val="23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2" name="Google Shape;82;p2"/>
            <p:cNvGrpSpPr/>
            <p:nvPr/>
          </p:nvGrpSpPr>
          <p:grpSpPr>
            <a:xfrm rot="4346401">
              <a:off x="9694335" y="3347712"/>
              <a:ext cx="1544618" cy="1028925"/>
              <a:chOff x="2670525" y="1658075"/>
              <a:chExt cx="1301725" cy="867125"/>
            </a:xfrm>
          </p:grpSpPr>
          <p:sp>
            <p:nvSpPr>
              <p:cNvPr id="83" name="Google Shape;83;p2"/>
              <p:cNvSpPr/>
              <p:nvPr/>
            </p:nvSpPr>
            <p:spPr>
              <a:xfrm>
                <a:off x="2670525" y="1658075"/>
                <a:ext cx="1301725" cy="867125"/>
              </a:xfrm>
              <a:custGeom>
                <a:avLst/>
                <a:gdLst/>
                <a:ahLst/>
                <a:cxnLst/>
                <a:rect l="l" t="t" r="r" b="b"/>
                <a:pathLst>
                  <a:path w="52069" h="34685" extrusionOk="0">
                    <a:moveTo>
                      <a:pt x="41343" y="1"/>
                    </a:moveTo>
                    <a:cubicBezTo>
                      <a:pt x="29017" y="1"/>
                      <a:pt x="18759" y="10551"/>
                      <a:pt x="6419" y="10551"/>
                    </a:cubicBezTo>
                    <a:cubicBezTo>
                      <a:pt x="4345" y="10551"/>
                      <a:pt x="2212" y="10253"/>
                      <a:pt x="1" y="9556"/>
                    </a:cubicBezTo>
                    <a:lnTo>
                      <a:pt x="1" y="9556"/>
                    </a:lnTo>
                    <a:cubicBezTo>
                      <a:pt x="1460" y="17581"/>
                      <a:pt x="2888" y="25636"/>
                      <a:pt x="4347" y="33691"/>
                    </a:cubicBezTo>
                    <a:cubicBezTo>
                      <a:pt x="6555" y="34387"/>
                      <a:pt x="8684" y="34685"/>
                      <a:pt x="10756" y="34685"/>
                    </a:cubicBezTo>
                    <a:cubicBezTo>
                      <a:pt x="23078" y="34685"/>
                      <a:pt x="33337" y="24135"/>
                      <a:pt x="45680" y="24135"/>
                    </a:cubicBezTo>
                    <a:cubicBezTo>
                      <a:pt x="47745" y="24135"/>
                      <a:pt x="49868" y="24430"/>
                      <a:pt x="52068" y="25119"/>
                    </a:cubicBezTo>
                    <a:cubicBezTo>
                      <a:pt x="50609" y="17064"/>
                      <a:pt x="49181" y="9040"/>
                      <a:pt x="47722" y="985"/>
                    </a:cubicBezTo>
                    <a:cubicBezTo>
                      <a:pt x="45525" y="296"/>
                      <a:pt x="43405" y="1"/>
                      <a:pt x="4134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" name="Google Shape;84;p2"/>
              <p:cNvSpPr/>
              <p:nvPr/>
            </p:nvSpPr>
            <p:spPr>
              <a:xfrm>
                <a:off x="2745750" y="1705450"/>
                <a:ext cx="1153550" cy="771375"/>
              </a:xfrm>
              <a:custGeom>
                <a:avLst/>
                <a:gdLst/>
                <a:ahLst/>
                <a:cxnLst/>
                <a:rect l="l" t="t" r="r" b="b"/>
                <a:pathLst>
                  <a:path w="46142" h="30855" extrusionOk="0">
                    <a:moveTo>
                      <a:pt x="38888" y="1"/>
                    </a:moveTo>
                    <a:cubicBezTo>
                      <a:pt x="26272" y="1"/>
                      <a:pt x="16314" y="10800"/>
                      <a:pt x="3682" y="10800"/>
                    </a:cubicBezTo>
                    <a:cubicBezTo>
                      <a:pt x="2481" y="10800"/>
                      <a:pt x="1255" y="10702"/>
                      <a:pt x="1" y="10488"/>
                    </a:cubicBezTo>
                    <a:lnTo>
                      <a:pt x="1" y="10488"/>
                    </a:lnTo>
                    <a:cubicBezTo>
                      <a:pt x="1217" y="17175"/>
                      <a:pt x="2402" y="23862"/>
                      <a:pt x="3618" y="30549"/>
                    </a:cubicBezTo>
                    <a:cubicBezTo>
                      <a:pt x="4859" y="30759"/>
                      <a:pt x="6071" y="30855"/>
                      <a:pt x="7260" y="30855"/>
                    </a:cubicBezTo>
                    <a:cubicBezTo>
                      <a:pt x="19880" y="30855"/>
                      <a:pt x="29823" y="20061"/>
                      <a:pt x="42486" y="20061"/>
                    </a:cubicBezTo>
                    <a:cubicBezTo>
                      <a:pt x="43679" y="20061"/>
                      <a:pt x="44896" y="20157"/>
                      <a:pt x="46142" y="20367"/>
                    </a:cubicBezTo>
                    <a:cubicBezTo>
                      <a:pt x="44926" y="13680"/>
                      <a:pt x="43710" y="6993"/>
                      <a:pt x="42524" y="306"/>
                    </a:cubicBezTo>
                    <a:cubicBezTo>
                      <a:pt x="41286" y="97"/>
                      <a:pt x="40075" y="1"/>
                      <a:pt x="3888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" name="Google Shape;85;p2"/>
              <p:cNvSpPr/>
              <p:nvPr/>
            </p:nvSpPr>
            <p:spPr>
              <a:xfrm>
                <a:off x="3095300" y="1846500"/>
                <a:ext cx="466600" cy="485400"/>
              </a:xfrm>
              <a:custGeom>
                <a:avLst/>
                <a:gdLst/>
                <a:ahLst/>
                <a:cxnLst/>
                <a:rect l="l" t="t" r="r" b="b"/>
                <a:pathLst>
                  <a:path w="18664" h="19416" extrusionOk="0">
                    <a:moveTo>
                      <a:pt x="11047" y="1"/>
                    </a:moveTo>
                    <a:cubicBezTo>
                      <a:pt x="9947" y="1"/>
                      <a:pt x="8804" y="266"/>
                      <a:pt x="7691" y="834"/>
                    </a:cubicBezTo>
                    <a:cubicBezTo>
                      <a:pt x="3223" y="3114"/>
                      <a:pt x="1" y="8646"/>
                      <a:pt x="852" y="13631"/>
                    </a:cubicBezTo>
                    <a:cubicBezTo>
                      <a:pt x="1434" y="17192"/>
                      <a:pt x="4244" y="19416"/>
                      <a:pt x="7422" y="19416"/>
                    </a:cubicBezTo>
                    <a:cubicBezTo>
                      <a:pt x="8557" y="19416"/>
                      <a:pt x="9739" y="19132"/>
                      <a:pt x="10883" y="18524"/>
                    </a:cubicBezTo>
                    <a:cubicBezTo>
                      <a:pt x="15168" y="16214"/>
                      <a:pt x="18664" y="10804"/>
                      <a:pt x="17722" y="5789"/>
                    </a:cubicBezTo>
                    <a:cubicBezTo>
                      <a:pt x="17066" y="2239"/>
                      <a:pt x="14240" y="1"/>
                      <a:pt x="1104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" name="Google Shape;86;p2"/>
              <p:cNvSpPr/>
              <p:nvPr/>
            </p:nvSpPr>
            <p:spPr>
              <a:xfrm>
                <a:off x="3219175" y="1912175"/>
                <a:ext cx="218100" cy="337425"/>
              </a:xfrm>
              <a:custGeom>
                <a:avLst/>
                <a:gdLst/>
                <a:ahLst/>
                <a:cxnLst/>
                <a:rect l="l" t="t" r="r" b="b"/>
                <a:pathLst>
                  <a:path w="8724" h="13497" extrusionOk="0">
                    <a:moveTo>
                      <a:pt x="3192" y="3982"/>
                    </a:moveTo>
                    <a:cubicBezTo>
                      <a:pt x="3283" y="4742"/>
                      <a:pt x="3374" y="5107"/>
                      <a:pt x="3526" y="5897"/>
                    </a:cubicBezTo>
                    <a:cubicBezTo>
                      <a:pt x="3357" y="5923"/>
                      <a:pt x="3202" y="5938"/>
                      <a:pt x="3064" y="5938"/>
                    </a:cubicBezTo>
                    <a:cubicBezTo>
                      <a:pt x="2705" y="5938"/>
                      <a:pt x="2459" y="5831"/>
                      <a:pt x="2371" y="5502"/>
                    </a:cubicBezTo>
                    <a:cubicBezTo>
                      <a:pt x="2310" y="5046"/>
                      <a:pt x="2523" y="4499"/>
                      <a:pt x="3192" y="3982"/>
                    </a:cubicBezTo>
                    <a:close/>
                    <a:moveTo>
                      <a:pt x="5717" y="7576"/>
                    </a:moveTo>
                    <a:cubicBezTo>
                      <a:pt x="6076" y="7576"/>
                      <a:pt x="6317" y="7712"/>
                      <a:pt x="6383" y="8086"/>
                    </a:cubicBezTo>
                    <a:cubicBezTo>
                      <a:pt x="6444" y="8542"/>
                      <a:pt x="6231" y="9028"/>
                      <a:pt x="5624" y="9514"/>
                    </a:cubicBezTo>
                    <a:cubicBezTo>
                      <a:pt x="5472" y="8754"/>
                      <a:pt x="5411" y="8390"/>
                      <a:pt x="5259" y="7630"/>
                    </a:cubicBezTo>
                    <a:cubicBezTo>
                      <a:pt x="5427" y="7596"/>
                      <a:pt x="5581" y="7576"/>
                      <a:pt x="5717" y="7576"/>
                    </a:cubicBezTo>
                    <a:close/>
                    <a:moveTo>
                      <a:pt x="3830" y="0"/>
                    </a:moveTo>
                    <a:cubicBezTo>
                      <a:pt x="3344" y="244"/>
                      <a:pt x="3070" y="396"/>
                      <a:pt x="2523" y="669"/>
                    </a:cubicBezTo>
                    <a:cubicBezTo>
                      <a:pt x="2645" y="1277"/>
                      <a:pt x="2675" y="1581"/>
                      <a:pt x="2797" y="2189"/>
                    </a:cubicBezTo>
                    <a:cubicBezTo>
                      <a:pt x="1277" y="3101"/>
                      <a:pt x="0" y="4803"/>
                      <a:pt x="304" y="6657"/>
                    </a:cubicBezTo>
                    <a:cubicBezTo>
                      <a:pt x="514" y="7876"/>
                      <a:pt x="1260" y="8224"/>
                      <a:pt x="2163" y="8224"/>
                    </a:cubicBezTo>
                    <a:cubicBezTo>
                      <a:pt x="2700" y="8224"/>
                      <a:pt x="3293" y="8100"/>
                      <a:pt x="3861" y="7964"/>
                    </a:cubicBezTo>
                    <a:cubicBezTo>
                      <a:pt x="4013" y="8876"/>
                      <a:pt x="4134" y="9332"/>
                      <a:pt x="4286" y="10244"/>
                    </a:cubicBezTo>
                    <a:cubicBezTo>
                      <a:pt x="3636" y="10496"/>
                      <a:pt x="2956" y="10631"/>
                      <a:pt x="2348" y="10631"/>
                    </a:cubicBezTo>
                    <a:cubicBezTo>
                      <a:pt x="2075" y="10631"/>
                      <a:pt x="1816" y="10604"/>
                      <a:pt x="1581" y="10548"/>
                    </a:cubicBezTo>
                    <a:cubicBezTo>
                      <a:pt x="1429" y="11338"/>
                      <a:pt x="1307" y="11763"/>
                      <a:pt x="1155" y="12554"/>
                    </a:cubicBezTo>
                    <a:cubicBezTo>
                      <a:pt x="1385" y="12611"/>
                      <a:pt x="1649" y="12640"/>
                      <a:pt x="1938" y="12640"/>
                    </a:cubicBezTo>
                    <a:cubicBezTo>
                      <a:pt x="2722" y="12640"/>
                      <a:pt x="3688" y="12429"/>
                      <a:pt x="4620" y="12007"/>
                    </a:cubicBezTo>
                    <a:cubicBezTo>
                      <a:pt x="4742" y="12584"/>
                      <a:pt x="4772" y="12888"/>
                      <a:pt x="4894" y="13496"/>
                    </a:cubicBezTo>
                    <a:cubicBezTo>
                      <a:pt x="5380" y="13253"/>
                      <a:pt x="5654" y="13131"/>
                      <a:pt x="6171" y="12858"/>
                    </a:cubicBezTo>
                    <a:cubicBezTo>
                      <a:pt x="6049" y="12219"/>
                      <a:pt x="6019" y="11915"/>
                      <a:pt x="5928" y="11308"/>
                    </a:cubicBezTo>
                    <a:cubicBezTo>
                      <a:pt x="7447" y="10396"/>
                      <a:pt x="8724" y="8724"/>
                      <a:pt x="8390" y="6961"/>
                    </a:cubicBezTo>
                    <a:cubicBezTo>
                      <a:pt x="8198" y="5772"/>
                      <a:pt x="7449" y="5418"/>
                      <a:pt x="6541" y="5418"/>
                    </a:cubicBezTo>
                    <a:cubicBezTo>
                      <a:pt x="6010" y="5418"/>
                      <a:pt x="5424" y="5539"/>
                      <a:pt x="4864" y="5684"/>
                    </a:cubicBezTo>
                    <a:cubicBezTo>
                      <a:pt x="4712" y="4712"/>
                      <a:pt x="4590" y="4256"/>
                      <a:pt x="4438" y="3314"/>
                    </a:cubicBezTo>
                    <a:cubicBezTo>
                      <a:pt x="4976" y="3094"/>
                      <a:pt x="5552" y="2992"/>
                      <a:pt x="6137" y="2992"/>
                    </a:cubicBezTo>
                    <a:cubicBezTo>
                      <a:pt x="6280" y="2992"/>
                      <a:pt x="6423" y="2998"/>
                      <a:pt x="6566" y="3010"/>
                    </a:cubicBezTo>
                    <a:cubicBezTo>
                      <a:pt x="6718" y="2219"/>
                      <a:pt x="6748" y="1794"/>
                      <a:pt x="6900" y="1003"/>
                    </a:cubicBezTo>
                    <a:cubicBezTo>
                      <a:pt x="6733" y="979"/>
                      <a:pt x="6557" y="966"/>
                      <a:pt x="6377" y="966"/>
                    </a:cubicBezTo>
                    <a:cubicBezTo>
                      <a:pt x="5671" y="966"/>
                      <a:pt x="4878" y="1151"/>
                      <a:pt x="4104" y="1490"/>
                    </a:cubicBezTo>
                    <a:cubicBezTo>
                      <a:pt x="3982" y="912"/>
                      <a:pt x="3952" y="608"/>
                      <a:pt x="383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" name="Google Shape;87;p2"/>
              <p:cNvSpPr/>
              <p:nvPr/>
            </p:nvSpPr>
            <p:spPr>
              <a:xfrm>
                <a:off x="3710904" y="1696193"/>
                <a:ext cx="158250" cy="139500"/>
              </a:xfrm>
              <a:custGeom>
                <a:avLst/>
                <a:gdLst/>
                <a:ahLst/>
                <a:cxnLst/>
                <a:rect l="l" t="t" r="r" b="b"/>
                <a:pathLst>
                  <a:path w="6330" h="5580" extrusionOk="0">
                    <a:moveTo>
                      <a:pt x="2035" y="1"/>
                    </a:moveTo>
                    <a:cubicBezTo>
                      <a:pt x="802" y="1"/>
                      <a:pt x="0" y="1090"/>
                      <a:pt x="212" y="2386"/>
                    </a:cubicBezTo>
                    <a:cubicBezTo>
                      <a:pt x="516" y="3906"/>
                      <a:pt x="2005" y="5152"/>
                      <a:pt x="3616" y="5487"/>
                    </a:cubicBezTo>
                    <a:cubicBezTo>
                      <a:pt x="3887" y="5549"/>
                      <a:pt x="4147" y="5580"/>
                      <a:pt x="4389" y="5580"/>
                    </a:cubicBezTo>
                    <a:cubicBezTo>
                      <a:pt x="5559" y="5580"/>
                      <a:pt x="6330" y="4872"/>
                      <a:pt x="6078" y="3663"/>
                    </a:cubicBezTo>
                    <a:cubicBezTo>
                      <a:pt x="5744" y="2052"/>
                      <a:pt x="4285" y="471"/>
                      <a:pt x="2613" y="76"/>
                    </a:cubicBezTo>
                    <a:cubicBezTo>
                      <a:pt x="2412" y="25"/>
                      <a:pt x="2219" y="1"/>
                      <a:pt x="203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" name="Google Shape;88;p2"/>
              <p:cNvSpPr/>
              <p:nvPr/>
            </p:nvSpPr>
            <p:spPr>
              <a:xfrm>
                <a:off x="3774100" y="2106607"/>
                <a:ext cx="158375" cy="139725"/>
              </a:xfrm>
              <a:custGeom>
                <a:avLst/>
                <a:gdLst/>
                <a:ahLst/>
                <a:cxnLst/>
                <a:rect l="l" t="t" r="r" b="b"/>
                <a:pathLst>
                  <a:path w="6335" h="5589" extrusionOk="0">
                    <a:moveTo>
                      <a:pt x="2072" y="0"/>
                    </a:moveTo>
                    <a:cubicBezTo>
                      <a:pt x="819" y="0"/>
                      <a:pt x="1" y="1098"/>
                      <a:pt x="214" y="2406"/>
                    </a:cubicBezTo>
                    <a:cubicBezTo>
                      <a:pt x="518" y="3926"/>
                      <a:pt x="2008" y="5172"/>
                      <a:pt x="3619" y="5507"/>
                    </a:cubicBezTo>
                    <a:cubicBezTo>
                      <a:pt x="3880" y="5562"/>
                      <a:pt x="4131" y="5589"/>
                      <a:pt x="4365" y="5589"/>
                    </a:cubicBezTo>
                    <a:cubicBezTo>
                      <a:pt x="5550" y="5589"/>
                      <a:pt x="6334" y="4901"/>
                      <a:pt x="6081" y="3683"/>
                    </a:cubicBezTo>
                    <a:cubicBezTo>
                      <a:pt x="5746" y="2011"/>
                      <a:pt x="4257" y="461"/>
                      <a:pt x="2615" y="66"/>
                    </a:cubicBezTo>
                    <a:cubicBezTo>
                      <a:pt x="2427" y="21"/>
                      <a:pt x="2246" y="0"/>
                      <a:pt x="207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" name="Google Shape;89;p2"/>
              <p:cNvSpPr/>
              <p:nvPr/>
            </p:nvSpPr>
            <p:spPr>
              <a:xfrm>
                <a:off x="2694985" y="1936311"/>
                <a:ext cx="159000" cy="139950"/>
              </a:xfrm>
              <a:custGeom>
                <a:avLst/>
                <a:gdLst/>
                <a:ahLst/>
                <a:cxnLst/>
                <a:rect l="l" t="t" r="r" b="b"/>
                <a:pathLst>
                  <a:path w="6360" h="5598" extrusionOk="0">
                    <a:moveTo>
                      <a:pt x="2004" y="1"/>
                    </a:moveTo>
                    <a:cubicBezTo>
                      <a:pt x="792" y="1"/>
                      <a:pt x="0" y="707"/>
                      <a:pt x="255" y="1905"/>
                    </a:cubicBezTo>
                    <a:cubicBezTo>
                      <a:pt x="620" y="3576"/>
                      <a:pt x="2048" y="5096"/>
                      <a:pt x="3720" y="5522"/>
                    </a:cubicBezTo>
                    <a:cubicBezTo>
                      <a:pt x="3925" y="5573"/>
                      <a:pt x="4122" y="5597"/>
                      <a:pt x="4308" y="5597"/>
                    </a:cubicBezTo>
                    <a:cubicBezTo>
                      <a:pt x="5561" y="5597"/>
                      <a:pt x="6359" y="4508"/>
                      <a:pt x="6121" y="3212"/>
                    </a:cubicBezTo>
                    <a:cubicBezTo>
                      <a:pt x="5848" y="1692"/>
                      <a:pt x="4389" y="446"/>
                      <a:pt x="2747" y="81"/>
                    </a:cubicBezTo>
                    <a:cubicBezTo>
                      <a:pt x="2487" y="27"/>
                      <a:pt x="2238" y="1"/>
                      <a:pt x="200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" name="Google Shape;90;p2"/>
              <p:cNvSpPr/>
              <p:nvPr/>
            </p:nvSpPr>
            <p:spPr>
              <a:xfrm>
                <a:off x="2776216" y="2366185"/>
                <a:ext cx="158250" cy="139925"/>
              </a:xfrm>
              <a:custGeom>
                <a:avLst/>
                <a:gdLst/>
                <a:ahLst/>
                <a:cxnLst/>
                <a:rect l="l" t="t" r="r" b="b"/>
                <a:pathLst>
                  <a:path w="6330" h="5597" extrusionOk="0">
                    <a:moveTo>
                      <a:pt x="1978" y="1"/>
                    </a:moveTo>
                    <a:cubicBezTo>
                      <a:pt x="772" y="1"/>
                      <a:pt x="0" y="711"/>
                      <a:pt x="255" y="1935"/>
                    </a:cubicBezTo>
                    <a:cubicBezTo>
                      <a:pt x="590" y="3607"/>
                      <a:pt x="2049" y="5126"/>
                      <a:pt x="3690" y="5521"/>
                    </a:cubicBezTo>
                    <a:cubicBezTo>
                      <a:pt x="3895" y="5573"/>
                      <a:pt x="4092" y="5597"/>
                      <a:pt x="4278" y="5597"/>
                    </a:cubicBezTo>
                    <a:cubicBezTo>
                      <a:pt x="5531" y="5597"/>
                      <a:pt x="6329" y="4508"/>
                      <a:pt x="6091" y="3211"/>
                    </a:cubicBezTo>
                    <a:cubicBezTo>
                      <a:pt x="5787" y="1722"/>
                      <a:pt x="4328" y="476"/>
                      <a:pt x="2717" y="81"/>
                    </a:cubicBezTo>
                    <a:cubicBezTo>
                      <a:pt x="2458" y="27"/>
                      <a:pt x="2210" y="1"/>
                      <a:pt x="197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91" name="Google Shape;91;p2"/>
          <p:cNvGrpSpPr/>
          <p:nvPr/>
        </p:nvGrpSpPr>
        <p:grpSpPr>
          <a:xfrm rot="-137067">
            <a:off x="7372859" y="1944335"/>
            <a:ext cx="1237876" cy="1525382"/>
            <a:chOff x="9743146" y="2970638"/>
            <a:chExt cx="1446996" cy="1783072"/>
          </a:xfrm>
        </p:grpSpPr>
        <p:sp>
          <p:nvSpPr>
            <p:cNvPr id="92" name="Google Shape;92;p2"/>
            <p:cNvSpPr/>
            <p:nvPr/>
          </p:nvSpPr>
          <p:spPr>
            <a:xfrm rot="4346401">
              <a:off x="9694335" y="3347712"/>
              <a:ext cx="1544618" cy="1028925"/>
            </a:xfrm>
            <a:custGeom>
              <a:avLst/>
              <a:gdLst/>
              <a:ahLst/>
              <a:cxnLst/>
              <a:rect l="l" t="t" r="r" b="b"/>
              <a:pathLst>
                <a:path w="52069" h="34685" extrusionOk="0">
                  <a:moveTo>
                    <a:pt x="41343" y="1"/>
                  </a:moveTo>
                  <a:cubicBezTo>
                    <a:pt x="29017" y="1"/>
                    <a:pt x="18759" y="10551"/>
                    <a:pt x="6419" y="10551"/>
                  </a:cubicBezTo>
                  <a:cubicBezTo>
                    <a:pt x="4345" y="10551"/>
                    <a:pt x="2212" y="10253"/>
                    <a:pt x="1" y="9556"/>
                  </a:cubicBezTo>
                  <a:lnTo>
                    <a:pt x="1" y="9556"/>
                  </a:lnTo>
                  <a:cubicBezTo>
                    <a:pt x="1460" y="17581"/>
                    <a:pt x="2888" y="25636"/>
                    <a:pt x="4347" y="33691"/>
                  </a:cubicBezTo>
                  <a:cubicBezTo>
                    <a:pt x="6555" y="34387"/>
                    <a:pt x="8684" y="34685"/>
                    <a:pt x="10756" y="34685"/>
                  </a:cubicBezTo>
                  <a:cubicBezTo>
                    <a:pt x="23078" y="34685"/>
                    <a:pt x="33337" y="24135"/>
                    <a:pt x="45680" y="24135"/>
                  </a:cubicBezTo>
                  <a:cubicBezTo>
                    <a:pt x="47745" y="24135"/>
                    <a:pt x="49868" y="24430"/>
                    <a:pt x="52068" y="25119"/>
                  </a:cubicBezTo>
                  <a:cubicBezTo>
                    <a:pt x="50609" y="17064"/>
                    <a:pt x="49181" y="9040"/>
                    <a:pt x="47722" y="985"/>
                  </a:cubicBezTo>
                  <a:cubicBezTo>
                    <a:pt x="45525" y="296"/>
                    <a:pt x="43405" y="1"/>
                    <a:pt x="41343" y="1"/>
                  </a:cubicBezTo>
                  <a:close/>
                </a:path>
              </a:pathLst>
            </a:custGeom>
            <a:solidFill>
              <a:schemeClr val="lt2"/>
            </a:solidFill>
            <a:ln w="762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47625" dir="6480000" algn="bl" rotWithShape="0">
                <a:schemeClr val="dk1">
                  <a:alpha val="23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3" name="Google Shape;93;p2"/>
            <p:cNvGrpSpPr/>
            <p:nvPr/>
          </p:nvGrpSpPr>
          <p:grpSpPr>
            <a:xfrm rot="4346401">
              <a:off x="9694335" y="3347712"/>
              <a:ext cx="1544618" cy="1028925"/>
              <a:chOff x="2670525" y="1658075"/>
              <a:chExt cx="1301725" cy="867125"/>
            </a:xfrm>
          </p:grpSpPr>
          <p:sp>
            <p:nvSpPr>
              <p:cNvPr id="94" name="Google Shape;94;p2"/>
              <p:cNvSpPr/>
              <p:nvPr/>
            </p:nvSpPr>
            <p:spPr>
              <a:xfrm>
                <a:off x="2670525" y="1658075"/>
                <a:ext cx="1301725" cy="867125"/>
              </a:xfrm>
              <a:custGeom>
                <a:avLst/>
                <a:gdLst/>
                <a:ahLst/>
                <a:cxnLst/>
                <a:rect l="l" t="t" r="r" b="b"/>
                <a:pathLst>
                  <a:path w="52069" h="34685" extrusionOk="0">
                    <a:moveTo>
                      <a:pt x="41343" y="1"/>
                    </a:moveTo>
                    <a:cubicBezTo>
                      <a:pt x="29017" y="1"/>
                      <a:pt x="18759" y="10551"/>
                      <a:pt x="6419" y="10551"/>
                    </a:cubicBezTo>
                    <a:cubicBezTo>
                      <a:pt x="4345" y="10551"/>
                      <a:pt x="2212" y="10253"/>
                      <a:pt x="1" y="9556"/>
                    </a:cubicBezTo>
                    <a:lnTo>
                      <a:pt x="1" y="9556"/>
                    </a:lnTo>
                    <a:cubicBezTo>
                      <a:pt x="1460" y="17581"/>
                      <a:pt x="2888" y="25636"/>
                      <a:pt x="4347" y="33691"/>
                    </a:cubicBezTo>
                    <a:cubicBezTo>
                      <a:pt x="6555" y="34387"/>
                      <a:pt x="8684" y="34685"/>
                      <a:pt x="10756" y="34685"/>
                    </a:cubicBezTo>
                    <a:cubicBezTo>
                      <a:pt x="23078" y="34685"/>
                      <a:pt x="33337" y="24135"/>
                      <a:pt x="45680" y="24135"/>
                    </a:cubicBezTo>
                    <a:cubicBezTo>
                      <a:pt x="47745" y="24135"/>
                      <a:pt x="49868" y="24430"/>
                      <a:pt x="52068" y="25119"/>
                    </a:cubicBezTo>
                    <a:cubicBezTo>
                      <a:pt x="50609" y="17064"/>
                      <a:pt x="49181" y="9040"/>
                      <a:pt x="47722" y="985"/>
                    </a:cubicBezTo>
                    <a:cubicBezTo>
                      <a:pt x="45525" y="296"/>
                      <a:pt x="43405" y="1"/>
                      <a:pt x="4134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" name="Google Shape;95;p2"/>
              <p:cNvSpPr/>
              <p:nvPr/>
            </p:nvSpPr>
            <p:spPr>
              <a:xfrm>
                <a:off x="2745750" y="1705450"/>
                <a:ext cx="1153550" cy="771375"/>
              </a:xfrm>
              <a:custGeom>
                <a:avLst/>
                <a:gdLst/>
                <a:ahLst/>
                <a:cxnLst/>
                <a:rect l="l" t="t" r="r" b="b"/>
                <a:pathLst>
                  <a:path w="46142" h="30855" extrusionOk="0">
                    <a:moveTo>
                      <a:pt x="38888" y="1"/>
                    </a:moveTo>
                    <a:cubicBezTo>
                      <a:pt x="26272" y="1"/>
                      <a:pt x="16314" y="10800"/>
                      <a:pt x="3682" y="10800"/>
                    </a:cubicBezTo>
                    <a:cubicBezTo>
                      <a:pt x="2481" y="10800"/>
                      <a:pt x="1255" y="10702"/>
                      <a:pt x="1" y="10488"/>
                    </a:cubicBezTo>
                    <a:lnTo>
                      <a:pt x="1" y="10488"/>
                    </a:lnTo>
                    <a:cubicBezTo>
                      <a:pt x="1217" y="17175"/>
                      <a:pt x="2402" y="23862"/>
                      <a:pt x="3618" y="30549"/>
                    </a:cubicBezTo>
                    <a:cubicBezTo>
                      <a:pt x="4859" y="30759"/>
                      <a:pt x="6071" y="30855"/>
                      <a:pt x="7260" y="30855"/>
                    </a:cubicBezTo>
                    <a:cubicBezTo>
                      <a:pt x="19880" y="30855"/>
                      <a:pt x="29823" y="20061"/>
                      <a:pt x="42486" y="20061"/>
                    </a:cubicBezTo>
                    <a:cubicBezTo>
                      <a:pt x="43679" y="20061"/>
                      <a:pt x="44896" y="20157"/>
                      <a:pt x="46142" y="20367"/>
                    </a:cubicBezTo>
                    <a:cubicBezTo>
                      <a:pt x="44926" y="13680"/>
                      <a:pt x="43710" y="6993"/>
                      <a:pt x="42524" y="306"/>
                    </a:cubicBezTo>
                    <a:cubicBezTo>
                      <a:pt x="41286" y="97"/>
                      <a:pt x="40075" y="1"/>
                      <a:pt x="3888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" name="Google Shape;96;p2"/>
              <p:cNvSpPr/>
              <p:nvPr/>
            </p:nvSpPr>
            <p:spPr>
              <a:xfrm>
                <a:off x="3095300" y="1846500"/>
                <a:ext cx="466600" cy="485400"/>
              </a:xfrm>
              <a:custGeom>
                <a:avLst/>
                <a:gdLst/>
                <a:ahLst/>
                <a:cxnLst/>
                <a:rect l="l" t="t" r="r" b="b"/>
                <a:pathLst>
                  <a:path w="18664" h="19416" extrusionOk="0">
                    <a:moveTo>
                      <a:pt x="11047" y="1"/>
                    </a:moveTo>
                    <a:cubicBezTo>
                      <a:pt x="9947" y="1"/>
                      <a:pt x="8804" y="266"/>
                      <a:pt x="7691" y="834"/>
                    </a:cubicBezTo>
                    <a:cubicBezTo>
                      <a:pt x="3223" y="3114"/>
                      <a:pt x="1" y="8646"/>
                      <a:pt x="852" y="13631"/>
                    </a:cubicBezTo>
                    <a:cubicBezTo>
                      <a:pt x="1434" y="17192"/>
                      <a:pt x="4244" y="19416"/>
                      <a:pt x="7422" y="19416"/>
                    </a:cubicBezTo>
                    <a:cubicBezTo>
                      <a:pt x="8557" y="19416"/>
                      <a:pt x="9739" y="19132"/>
                      <a:pt x="10883" y="18524"/>
                    </a:cubicBezTo>
                    <a:cubicBezTo>
                      <a:pt x="15168" y="16214"/>
                      <a:pt x="18664" y="10804"/>
                      <a:pt x="17722" y="5789"/>
                    </a:cubicBezTo>
                    <a:cubicBezTo>
                      <a:pt x="17066" y="2239"/>
                      <a:pt x="14240" y="1"/>
                      <a:pt x="1104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" name="Google Shape;97;p2"/>
              <p:cNvSpPr/>
              <p:nvPr/>
            </p:nvSpPr>
            <p:spPr>
              <a:xfrm>
                <a:off x="3219175" y="1912175"/>
                <a:ext cx="218100" cy="337425"/>
              </a:xfrm>
              <a:custGeom>
                <a:avLst/>
                <a:gdLst/>
                <a:ahLst/>
                <a:cxnLst/>
                <a:rect l="l" t="t" r="r" b="b"/>
                <a:pathLst>
                  <a:path w="8724" h="13497" extrusionOk="0">
                    <a:moveTo>
                      <a:pt x="3192" y="3982"/>
                    </a:moveTo>
                    <a:cubicBezTo>
                      <a:pt x="3283" y="4742"/>
                      <a:pt x="3374" y="5107"/>
                      <a:pt x="3526" y="5897"/>
                    </a:cubicBezTo>
                    <a:cubicBezTo>
                      <a:pt x="3357" y="5923"/>
                      <a:pt x="3202" y="5938"/>
                      <a:pt x="3064" y="5938"/>
                    </a:cubicBezTo>
                    <a:cubicBezTo>
                      <a:pt x="2705" y="5938"/>
                      <a:pt x="2459" y="5831"/>
                      <a:pt x="2371" y="5502"/>
                    </a:cubicBezTo>
                    <a:cubicBezTo>
                      <a:pt x="2310" y="5046"/>
                      <a:pt x="2523" y="4499"/>
                      <a:pt x="3192" y="3982"/>
                    </a:cubicBezTo>
                    <a:close/>
                    <a:moveTo>
                      <a:pt x="5717" y="7576"/>
                    </a:moveTo>
                    <a:cubicBezTo>
                      <a:pt x="6076" y="7576"/>
                      <a:pt x="6317" y="7712"/>
                      <a:pt x="6383" y="8086"/>
                    </a:cubicBezTo>
                    <a:cubicBezTo>
                      <a:pt x="6444" y="8542"/>
                      <a:pt x="6231" y="9028"/>
                      <a:pt x="5624" y="9514"/>
                    </a:cubicBezTo>
                    <a:cubicBezTo>
                      <a:pt x="5472" y="8754"/>
                      <a:pt x="5411" y="8390"/>
                      <a:pt x="5259" y="7630"/>
                    </a:cubicBezTo>
                    <a:cubicBezTo>
                      <a:pt x="5427" y="7596"/>
                      <a:pt x="5581" y="7576"/>
                      <a:pt x="5717" y="7576"/>
                    </a:cubicBezTo>
                    <a:close/>
                    <a:moveTo>
                      <a:pt x="3830" y="0"/>
                    </a:moveTo>
                    <a:cubicBezTo>
                      <a:pt x="3344" y="244"/>
                      <a:pt x="3070" y="396"/>
                      <a:pt x="2523" y="669"/>
                    </a:cubicBezTo>
                    <a:cubicBezTo>
                      <a:pt x="2645" y="1277"/>
                      <a:pt x="2675" y="1581"/>
                      <a:pt x="2797" y="2189"/>
                    </a:cubicBezTo>
                    <a:cubicBezTo>
                      <a:pt x="1277" y="3101"/>
                      <a:pt x="0" y="4803"/>
                      <a:pt x="304" y="6657"/>
                    </a:cubicBezTo>
                    <a:cubicBezTo>
                      <a:pt x="514" y="7876"/>
                      <a:pt x="1260" y="8224"/>
                      <a:pt x="2163" y="8224"/>
                    </a:cubicBezTo>
                    <a:cubicBezTo>
                      <a:pt x="2700" y="8224"/>
                      <a:pt x="3293" y="8100"/>
                      <a:pt x="3861" y="7964"/>
                    </a:cubicBezTo>
                    <a:cubicBezTo>
                      <a:pt x="4013" y="8876"/>
                      <a:pt x="4134" y="9332"/>
                      <a:pt x="4286" y="10244"/>
                    </a:cubicBezTo>
                    <a:cubicBezTo>
                      <a:pt x="3636" y="10496"/>
                      <a:pt x="2956" y="10631"/>
                      <a:pt x="2348" y="10631"/>
                    </a:cubicBezTo>
                    <a:cubicBezTo>
                      <a:pt x="2075" y="10631"/>
                      <a:pt x="1816" y="10604"/>
                      <a:pt x="1581" y="10548"/>
                    </a:cubicBezTo>
                    <a:cubicBezTo>
                      <a:pt x="1429" y="11338"/>
                      <a:pt x="1307" y="11763"/>
                      <a:pt x="1155" y="12554"/>
                    </a:cubicBezTo>
                    <a:cubicBezTo>
                      <a:pt x="1385" y="12611"/>
                      <a:pt x="1649" y="12640"/>
                      <a:pt x="1938" y="12640"/>
                    </a:cubicBezTo>
                    <a:cubicBezTo>
                      <a:pt x="2722" y="12640"/>
                      <a:pt x="3688" y="12429"/>
                      <a:pt x="4620" y="12007"/>
                    </a:cubicBezTo>
                    <a:cubicBezTo>
                      <a:pt x="4742" y="12584"/>
                      <a:pt x="4772" y="12888"/>
                      <a:pt x="4894" y="13496"/>
                    </a:cubicBezTo>
                    <a:cubicBezTo>
                      <a:pt x="5380" y="13253"/>
                      <a:pt x="5654" y="13131"/>
                      <a:pt x="6171" y="12858"/>
                    </a:cubicBezTo>
                    <a:cubicBezTo>
                      <a:pt x="6049" y="12219"/>
                      <a:pt x="6019" y="11915"/>
                      <a:pt x="5928" y="11308"/>
                    </a:cubicBezTo>
                    <a:cubicBezTo>
                      <a:pt x="7447" y="10396"/>
                      <a:pt x="8724" y="8724"/>
                      <a:pt x="8390" y="6961"/>
                    </a:cubicBezTo>
                    <a:cubicBezTo>
                      <a:pt x="8198" y="5772"/>
                      <a:pt x="7449" y="5418"/>
                      <a:pt x="6541" y="5418"/>
                    </a:cubicBezTo>
                    <a:cubicBezTo>
                      <a:pt x="6010" y="5418"/>
                      <a:pt x="5424" y="5539"/>
                      <a:pt x="4864" y="5684"/>
                    </a:cubicBezTo>
                    <a:cubicBezTo>
                      <a:pt x="4712" y="4712"/>
                      <a:pt x="4590" y="4256"/>
                      <a:pt x="4438" y="3314"/>
                    </a:cubicBezTo>
                    <a:cubicBezTo>
                      <a:pt x="4976" y="3094"/>
                      <a:pt x="5552" y="2992"/>
                      <a:pt x="6137" y="2992"/>
                    </a:cubicBezTo>
                    <a:cubicBezTo>
                      <a:pt x="6280" y="2992"/>
                      <a:pt x="6423" y="2998"/>
                      <a:pt x="6566" y="3010"/>
                    </a:cubicBezTo>
                    <a:cubicBezTo>
                      <a:pt x="6718" y="2219"/>
                      <a:pt x="6748" y="1794"/>
                      <a:pt x="6900" y="1003"/>
                    </a:cubicBezTo>
                    <a:cubicBezTo>
                      <a:pt x="6733" y="979"/>
                      <a:pt x="6557" y="966"/>
                      <a:pt x="6377" y="966"/>
                    </a:cubicBezTo>
                    <a:cubicBezTo>
                      <a:pt x="5671" y="966"/>
                      <a:pt x="4878" y="1151"/>
                      <a:pt x="4104" y="1490"/>
                    </a:cubicBezTo>
                    <a:cubicBezTo>
                      <a:pt x="3982" y="912"/>
                      <a:pt x="3952" y="608"/>
                      <a:pt x="383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" name="Google Shape;98;p2"/>
              <p:cNvSpPr/>
              <p:nvPr/>
            </p:nvSpPr>
            <p:spPr>
              <a:xfrm>
                <a:off x="3710904" y="1696193"/>
                <a:ext cx="158250" cy="139500"/>
              </a:xfrm>
              <a:custGeom>
                <a:avLst/>
                <a:gdLst/>
                <a:ahLst/>
                <a:cxnLst/>
                <a:rect l="l" t="t" r="r" b="b"/>
                <a:pathLst>
                  <a:path w="6330" h="5580" extrusionOk="0">
                    <a:moveTo>
                      <a:pt x="2035" y="1"/>
                    </a:moveTo>
                    <a:cubicBezTo>
                      <a:pt x="802" y="1"/>
                      <a:pt x="0" y="1090"/>
                      <a:pt x="212" y="2386"/>
                    </a:cubicBezTo>
                    <a:cubicBezTo>
                      <a:pt x="516" y="3906"/>
                      <a:pt x="2005" y="5152"/>
                      <a:pt x="3616" y="5487"/>
                    </a:cubicBezTo>
                    <a:cubicBezTo>
                      <a:pt x="3887" y="5549"/>
                      <a:pt x="4147" y="5580"/>
                      <a:pt x="4389" y="5580"/>
                    </a:cubicBezTo>
                    <a:cubicBezTo>
                      <a:pt x="5559" y="5580"/>
                      <a:pt x="6330" y="4872"/>
                      <a:pt x="6078" y="3663"/>
                    </a:cubicBezTo>
                    <a:cubicBezTo>
                      <a:pt x="5744" y="2052"/>
                      <a:pt x="4285" y="471"/>
                      <a:pt x="2613" y="76"/>
                    </a:cubicBezTo>
                    <a:cubicBezTo>
                      <a:pt x="2412" y="25"/>
                      <a:pt x="2219" y="1"/>
                      <a:pt x="203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" name="Google Shape;99;p2"/>
              <p:cNvSpPr/>
              <p:nvPr/>
            </p:nvSpPr>
            <p:spPr>
              <a:xfrm>
                <a:off x="3774100" y="2106607"/>
                <a:ext cx="158375" cy="139725"/>
              </a:xfrm>
              <a:custGeom>
                <a:avLst/>
                <a:gdLst/>
                <a:ahLst/>
                <a:cxnLst/>
                <a:rect l="l" t="t" r="r" b="b"/>
                <a:pathLst>
                  <a:path w="6335" h="5589" extrusionOk="0">
                    <a:moveTo>
                      <a:pt x="2072" y="0"/>
                    </a:moveTo>
                    <a:cubicBezTo>
                      <a:pt x="819" y="0"/>
                      <a:pt x="1" y="1098"/>
                      <a:pt x="214" y="2406"/>
                    </a:cubicBezTo>
                    <a:cubicBezTo>
                      <a:pt x="518" y="3926"/>
                      <a:pt x="2008" y="5172"/>
                      <a:pt x="3619" y="5507"/>
                    </a:cubicBezTo>
                    <a:cubicBezTo>
                      <a:pt x="3880" y="5562"/>
                      <a:pt x="4131" y="5589"/>
                      <a:pt x="4365" y="5589"/>
                    </a:cubicBezTo>
                    <a:cubicBezTo>
                      <a:pt x="5550" y="5589"/>
                      <a:pt x="6334" y="4901"/>
                      <a:pt x="6081" y="3683"/>
                    </a:cubicBezTo>
                    <a:cubicBezTo>
                      <a:pt x="5746" y="2011"/>
                      <a:pt x="4257" y="461"/>
                      <a:pt x="2615" y="66"/>
                    </a:cubicBezTo>
                    <a:cubicBezTo>
                      <a:pt x="2427" y="21"/>
                      <a:pt x="2246" y="0"/>
                      <a:pt x="207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" name="Google Shape;100;p2"/>
              <p:cNvSpPr/>
              <p:nvPr/>
            </p:nvSpPr>
            <p:spPr>
              <a:xfrm>
                <a:off x="2694985" y="1936311"/>
                <a:ext cx="159000" cy="139950"/>
              </a:xfrm>
              <a:custGeom>
                <a:avLst/>
                <a:gdLst/>
                <a:ahLst/>
                <a:cxnLst/>
                <a:rect l="l" t="t" r="r" b="b"/>
                <a:pathLst>
                  <a:path w="6360" h="5598" extrusionOk="0">
                    <a:moveTo>
                      <a:pt x="2004" y="1"/>
                    </a:moveTo>
                    <a:cubicBezTo>
                      <a:pt x="792" y="1"/>
                      <a:pt x="0" y="707"/>
                      <a:pt x="255" y="1905"/>
                    </a:cubicBezTo>
                    <a:cubicBezTo>
                      <a:pt x="620" y="3576"/>
                      <a:pt x="2048" y="5096"/>
                      <a:pt x="3720" y="5522"/>
                    </a:cubicBezTo>
                    <a:cubicBezTo>
                      <a:pt x="3925" y="5573"/>
                      <a:pt x="4122" y="5597"/>
                      <a:pt x="4308" y="5597"/>
                    </a:cubicBezTo>
                    <a:cubicBezTo>
                      <a:pt x="5561" y="5597"/>
                      <a:pt x="6359" y="4508"/>
                      <a:pt x="6121" y="3212"/>
                    </a:cubicBezTo>
                    <a:cubicBezTo>
                      <a:pt x="5848" y="1692"/>
                      <a:pt x="4389" y="446"/>
                      <a:pt x="2747" y="81"/>
                    </a:cubicBezTo>
                    <a:cubicBezTo>
                      <a:pt x="2487" y="27"/>
                      <a:pt x="2238" y="1"/>
                      <a:pt x="200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" name="Google Shape;101;p2"/>
              <p:cNvSpPr/>
              <p:nvPr/>
            </p:nvSpPr>
            <p:spPr>
              <a:xfrm>
                <a:off x="2776216" y="2366185"/>
                <a:ext cx="158250" cy="139925"/>
              </a:xfrm>
              <a:custGeom>
                <a:avLst/>
                <a:gdLst/>
                <a:ahLst/>
                <a:cxnLst/>
                <a:rect l="l" t="t" r="r" b="b"/>
                <a:pathLst>
                  <a:path w="6330" h="5597" extrusionOk="0">
                    <a:moveTo>
                      <a:pt x="1978" y="1"/>
                    </a:moveTo>
                    <a:cubicBezTo>
                      <a:pt x="772" y="1"/>
                      <a:pt x="0" y="711"/>
                      <a:pt x="255" y="1935"/>
                    </a:cubicBezTo>
                    <a:cubicBezTo>
                      <a:pt x="590" y="3607"/>
                      <a:pt x="2049" y="5126"/>
                      <a:pt x="3690" y="5521"/>
                    </a:cubicBezTo>
                    <a:cubicBezTo>
                      <a:pt x="3895" y="5573"/>
                      <a:pt x="4092" y="5597"/>
                      <a:pt x="4278" y="5597"/>
                    </a:cubicBezTo>
                    <a:cubicBezTo>
                      <a:pt x="5531" y="5597"/>
                      <a:pt x="6329" y="4508"/>
                      <a:pt x="6091" y="3211"/>
                    </a:cubicBezTo>
                    <a:cubicBezTo>
                      <a:pt x="5787" y="1722"/>
                      <a:pt x="4328" y="476"/>
                      <a:pt x="2717" y="81"/>
                    </a:cubicBezTo>
                    <a:cubicBezTo>
                      <a:pt x="2458" y="27"/>
                      <a:pt x="2210" y="1"/>
                      <a:pt x="197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02" name="Google Shape;102;p2"/>
          <p:cNvGrpSpPr/>
          <p:nvPr/>
        </p:nvGrpSpPr>
        <p:grpSpPr>
          <a:xfrm rot="4164829">
            <a:off x="550242" y="123111"/>
            <a:ext cx="1802902" cy="2221807"/>
            <a:chOff x="9743146" y="2970638"/>
            <a:chExt cx="1446996" cy="1783072"/>
          </a:xfrm>
        </p:grpSpPr>
        <p:sp>
          <p:nvSpPr>
            <p:cNvPr id="103" name="Google Shape;103;p2"/>
            <p:cNvSpPr/>
            <p:nvPr/>
          </p:nvSpPr>
          <p:spPr>
            <a:xfrm rot="4346401">
              <a:off x="9694335" y="3347712"/>
              <a:ext cx="1544618" cy="1028925"/>
            </a:xfrm>
            <a:custGeom>
              <a:avLst/>
              <a:gdLst/>
              <a:ahLst/>
              <a:cxnLst/>
              <a:rect l="l" t="t" r="r" b="b"/>
              <a:pathLst>
                <a:path w="52069" h="34685" extrusionOk="0">
                  <a:moveTo>
                    <a:pt x="41343" y="1"/>
                  </a:moveTo>
                  <a:cubicBezTo>
                    <a:pt x="29017" y="1"/>
                    <a:pt x="18759" y="10551"/>
                    <a:pt x="6419" y="10551"/>
                  </a:cubicBezTo>
                  <a:cubicBezTo>
                    <a:pt x="4345" y="10551"/>
                    <a:pt x="2212" y="10253"/>
                    <a:pt x="1" y="9556"/>
                  </a:cubicBezTo>
                  <a:lnTo>
                    <a:pt x="1" y="9556"/>
                  </a:lnTo>
                  <a:cubicBezTo>
                    <a:pt x="1460" y="17581"/>
                    <a:pt x="2888" y="25636"/>
                    <a:pt x="4347" y="33691"/>
                  </a:cubicBezTo>
                  <a:cubicBezTo>
                    <a:pt x="6555" y="34387"/>
                    <a:pt x="8684" y="34685"/>
                    <a:pt x="10756" y="34685"/>
                  </a:cubicBezTo>
                  <a:cubicBezTo>
                    <a:pt x="23078" y="34685"/>
                    <a:pt x="33337" y="24135"/>
                    <a:pt x="45680" y="24135"/>
                  </a:cubicBezTo>
                  <a:cubicBezTo>
                    <a:pt x="47745" y="24135"/>
                    <a:pt x="49868" y="24430"/>
                    <a:pt x="52068" y="25119"/>
                  </a:cubicBezTo>
                  <a:cubicBezTo>
                    <a:pt x="50609" y="17064"/>
                    <a:pt x="49181" y="9040"/>
                    <a:pt x="47722" y="985"/>
                  </a:cubicBezTo>
                  <a:cubicBezTo>
                    <a:pt x="45525" y="296"/>
                    <a:pt x="43405" y="1"/>
                    <a:pt x="41343" y="1"/>
                  </a:cubicBezTo>
                  <a:close/>
                </a:path>
              </a:pathLst>
            </a:custGeom>
            <a:solidFill>
              <a:schemeClr val="lt2"/>
            </a:solidFill>
            <a:ln w="762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47625" dir="6480000" algn="bl" rotWithShape="0">
                <a:schemeClr val="dk1">
                  <a:alpha val="23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04" name="Google Shape;104;p2"/>
            <p:cNvGrpSpPr/>
            <p:nvPr/>
          </p:nvGrpSpPr>
          <p:grpSpPr>
            <a:xfrm rot="4346401">
              <a:off x="9694335" y="3347712"/>
              <a:ext cx="1544618" cy="1028925"/>
              <a:chOff x="2670525" y="1658075"/>
              <a:chExt cx="1301725" cy="867125"/>
            </a:xfrm>
          </p:grpSpPr>
          <p:sp>
            <p:nvSpPr>
              <p:cNvPr id="105" name="Google Shape;105;p2"/>
              <p:cNvSpPr/>
              <p:nvPr/>
            </p:nvSpPr>
            <p:spPr>
              <a:xfrm>
                <a:off x="2670525" y="1658075"/>
                <a:ext cx="1301725" cy="867125"/>
              </a:xfrm>
              <a:custGeom>
                <a:avLst/>
                <a:gdLst/>
                <a:ahLst/>
                <a:cxnLst/>
                <a:rect l="l" t="t" r="r" b="b"/>
                <a:pathLst>
                  <a:path w="52069" h="34685" extrusionOk="0">
                    <a:moveTo>
                      <a:pt x="41343" y="1"/>
                    </a:moveTo>
                    <a:cubicBezTo>
                      <a:pt x="29017" y="1"/>
                      <a:pt x="18759" y="10551"/>
                      <a:pt x="6419" y="10551"/>
                    </a:cubicBezTo>
                    <a:cubicBezTo>
                      <a:pt x="4345" y="10551"/>
                      <a:pt x="2212" y="10253"/>
                      <a:pt x="1" y="9556"/>
                    </a:cubicBezTo>
                    <a:lnTo>
                      <a:pt x="1" y="9556"/>
                    </a:lnTo>
                    <a:cubicBezTo>
                      <a:pt x="1460" y="17581"/>
                      <a:pt x="2888" y="25636"/>
                      <a:pt x="4347" y="33691"/>
                    </a:cubicBezTo>
                    <a:cubicBezTo>
                      <a:pt x="6555" y="34387"/>
                      <a:pt x="8684" y="34685"/>
                      <a:pt x="10756" y="34685"/>
                    </a:cubicBezTo>
                    <a:cubicBezTo>
                      <a:pt x="23078" y="34685"/>
                      <a:pt x="33337" y="24135"/>
                      <a:pt x="45680" y="24135"/>
                    </a:cubicBezTo>
                    <a:cubicBezTo>
                      <a:pt x="47745" y="24135"/>
                      <a:pt x="49868" y="24430"/>
                      <a:pt x="52068" y="25119"/>
                    </a:cubicBezTo>
                    <a:cubicBezTo>
                      <a:pt x="50609" y="17064"/>
                      <a:pt x="49181" y="9040"/>
                      <a:pt x="47722" y="985"/>
                    </a:cubicBezTo>
                    <a:cubicBezTo>
                      <a:pt x="45525" y="296"/>
                      <a:pt x="43405" y="1"/>
                      <a:pt x="4134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" name="Google Shape;106;p2"/>
              <p:cNvSpPr/>
              <p:nvPr/>
            </p:nvSpPr>
            <p:spPr>
              <a:xfrm>
                <a:off x="2745750" y="1705450"/>
                <a:ext cx="1153550" cy="771375"/>
              </a:xfrm>
              <a:custGeom>
                <a:avLst/>
                <a:gdLst/>
                <a:ahLst/>
                <a:cxnLst/>
                <a:rect l="l" t="t" r="r" b="b"/>
                <a:pathLst>
                  <a:path w="46142" h="30855" extrusionOk="0">
                    <a:moveTo>
                      <a:pt x="38888" y="1"/>
                    </a:moveTo>
                    <a:cubicBezTo>
                      <a:pt x="26272" y="1"/>
                      <a:pt x="16314" y="10800"/>
                      <a:pt x="3682" y="10800"/>
                    </a:cubicBezTo>
                    <a:cubicBezTo>
                      <a:pt x="2481" y="10800"/>
                      <a:pt x="1255" y="10702"/>
                      <a:pt x="1" y="10488"/>
                    </a:cubicBezTo>
                    <a:lnTo>
                      <a:pt x="1" y="10488"/>
                    </a:lnTo>
                    <a:cubicBezTo>
                      <a:pt x="1217" y="17175"/>
                      <a:pt x="2402" y="23862"/>
                      <a:pt x="3618" y="30549"/>
                    </a:cubicBezTo>
                    <a:cubicBezTo>
                      <a:pt x="4859" y="30759"/>
                      <a:pt x="6071" y="30855"/>
                      <a:pt x="7260" y="30855"/>
                    </a:cubicBezTo>
                    <a:cubicBezTo>
                      <a:pt x="19880" y="30855"/>
                      <a:pt x="29823" y="20061"/>
                      <a:pt x="42486" y="20061"/>
                    </a:cubicBezTo>
                    <a:cubicBezTo>
                      <a:pt x="43679" y="20061"/>
                      <a:pt x="44896" y="20157"/>
                      <a:pt x="46142" y="20367"/>
                    </a:cubicBezTo>
                    <a:cubicBezTo>
                      <a:pt x="44926" y="13680"/>
                      <a:pt x="43710" y="6993"/>
                      <a:pt x="42524" y="306"/>
                    </a:cubicBezTo>
                    <a:cubicBezTo>
                      <a:pt x="41286" y="97"/>
                      <a:pt x="40075" y="1"/>
                      <a:pt x="3888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" name="Google Shape;107;p2"/>
              <p:cNvSpPr/>
              <p:nvPr/>
            </p:nvSpPr>
            <p:spPr>
              <a:xfrm>
                <a:off x="3095300" y="1846500"/>
                <a:ext cx="466600" cy="485400"/>
              </a:xfrm>
              <a:custGeom>
                <a:avLst/>
                <a:gdLst/>
                <a:ahLst/>
                <a:cxnLst/>
                <a:rect l="l" t="t" r="r" b="b"/>
                <a:pathLst>
                  <a:path w="18664" h="19416" extrusionOk="0">
                    <a:moveTo>
                      <a:pt x="11047" y="1"/>
                    </a:moveTo>
                    <a:cubicBezTo>
                      <a:pt x="9947" y="1"/>
                      <a:pt x="8804" y="266"/>
                      <a:pt x="7691" y="834"/>
                    </a:cubicBezTo>
                    <a:cubicBezTo>
                      <a:pt x="3223" y="3114"/>
                      <a:pt x="1" y="8646"/>
                      <a:pt x="852" y="13631"/>
                    </a:cubicBezTo>
                    <a:cubicBezTo>
                      <a:pt x="1434" y="17192"/>
                      <a:pt x="4244" y="19416"/>
                      <a:pt x="7422" y="19416"/>
                    </a:cubicBezTo>
                    <a:cubicBezTo>
                      <a:pt x="8557" y="19416"/>
                      <a:pt x="9739" y="19132"/>
                      <a:pt x="10883" y="18524"/>
                    </a:cubicBezTo>
                    <a:cubicBezTo>
                      <a:pt x="15168" y="16214"/>
                      <a:pt x="18664" y="10804"/>
                      <a:pt x="17722" y="5789"/>
                    </a:cubicBezTo>
                    <a:cubicBezTo>
                      <a:pt x="17066" y="2239"/>
                      <a:pt x="14240" y="1"/>
                      <a:pt x="1104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" name="Google Shape;108;p2"/>
              <p:cNvSpPr/>
              <p:nvPr/>
            </p:nvSpPr>
            <p:spPr>
              <a:xfrm>
                <a:off x="3219175" y="1912175"/>
                <a:ext cx="218100" cy="337425"/>
              </a:xfrm>
              <a:custGeom>
                <a:avLst/>
                <a:gdLst/>
                <a:ahLst/>
                <a:cxnLst/>
                <a:rect l="l" t="t" r="r" b="b"/>
                <a:pathLst>
                  <a:path w="8724" h="13497" extrusionOk="0">
                    <a:moveTo>
                      <a:pt x="3192" y="3982"/>
                    </a:moveTo>
                    <a:cubicBezTo>
                      <a:pt x="3283" y="4742"/>
                      <a:pt x="3374" y="5107"/>
                      <a:pt x="3526" y="5897"/>
                    </a:cubicBezTo>
                    <a:cubicBezTo>
                      <a:pt x="3357" y="5923"/>
                      <a:pt x="3202" y="5938"/>
                      <a:pt x="3064" y="5938"/>
                    </a:cubicBezTo>
                    <a:cubicBezTo>
                      <a:pt x="2705" y="5938"/>
                      <a:pt x="2459" y="5831"/>
                      <a:pt x="2371" y="5502"/>
                    </a:cubicBezTo>
                    <a:cubicBezTo>
                      <a:pt x="2310" y="5046"/>
                      <a:pt x="2523" y="4499"/>
                      <a:pt x="3192" y="3982"/>
                    </a:cubicBezTo>
                    <a:close/>
                    <a:moveTo>
                      <a:pt x="5717" y="7576"/>
                    </a:moveTo>
                    <a:cubicBezTo>
                      <a:pt x="6076" y="7576"/>
                      <a:pt x="6317" y="7712"/>
                      <a:pt x="6383" y="8086"/>
                    </a:cubicBezTo>
                    <a:cubicBezTo>
                      <a:pt x="6444" y="8542"/>
                      <a:pt x="6231" y="9028"/>
                      <a:pt x="5624" y="9514"/>
                    </a:cubicBezTo>
                    <a:cubicBezTo>
                      <a:pt x="5472" y="8754"/>
                      <a:pt x="5411" y="8390"/>
                      <a:pt x="5259" y="7630"/>
                    </a:cubicBezTo>
                    <a:cubicBezTo>
                      <a:pt x="5427" y="7596"/>
                      <a:pt x="5581" y="7576"/>
                      <a:pt x="5717" y="7576"/>
                    </a:cubicBezTo>
                    <a:close/>
                    <a:moveTo>
                      <a:pt x="3830" y="0"/>
                    </a:moveTo>
                    <a:cubicBezTo>
                      <a:pt x="3344" y="244"/>
                      <a:pt x="3070" y="396"/>
                      <a:pt x="2523" y="669"/>
                    </a:cubicBezTo>
                    <a:cubicBezTo>
                      <a:pt x="2645" y="1277"/>
                      <a:pt x="2675" y="1581"/>
                      <a:pt x="2797" y="2189"/>
                    </a:cubicBezTo>
                    <a:cubicBezTo>
                      <a:pt x="1277" y="3101"/>
                      <a:pt x="0" y="4803"/>
                      <a:pt x="304" y="6657"/>
                    </a:cubicBezTo>
                    <a:cubicBezTo>
                      <a:pt x="514" y="7876"/>
                      <a:pt x="1260" y="8224"/>
                      <a:pt x="2163" y="8224"/>
                    </a:cubicBezTo>
                    <a:cubicBezTo>
                      <a:pt x="2700" y="8224"/>
                      <a:pt x="3293" y="8100"/>
                      <a:pt x="3861" y="7964"/>
                    </a:cubicBezTo>
                    <a:cubicBezTo>
                      <a:pt x="4013" y="8876"/>
                      <a:pt x="4134" y="9332"/>
                      <a:pt x="4286" y="10244"/>
                    </a:cubicBezTo>
                    <a:cubicBezTo>
                      <a:pt x="3636" y="10496"/>
                      <a:pt x="2956" y="10631"/>
                      <a:pt x="2348" y="10631"/>
                    </a:cubicBezTo>
                    <a:cubicBezTo>
                      <a:pt x="2075" y="10631"/>
                      <a:pt x="1816" y="10604"/>
                      <a:pt x="1581" y="10548"/>
                    </a:cubicBezTo>
                    <a:cubicBezTo>
                      <a:pt x="1429" y="11338"/>
                      <a:pt x="1307" y="11763"/>
                      <a:pt x="1155" y="12554"/>
                    </a:cubicBezTo>
                    <a:cubicBezTo>
                      <a:pt x="1385" y="12611"/>
                      <a:pt x="1649" y="12640"/>
                      <a:pt x="1938" y="12640"/>
                    </a:cubicBezTo>
                    <a:cubicBezTo>
                      <a:pt x="2722" y="12640"/>
                      <a:pt x="3688" y="12429"/>
                      <a:pt x="4620" y="12007"/>
                    </a:cubicBezTo>
                    <a:cubicBezTo>
                      <a:pt x="4742" y="12584"/>
                      <a:pt x="4772" y="12888"/>
                      <a:pt x="4894" y="13496"/>
                    </a:cubicBezTo>
                    <a:cubicBezTo>
                      <a:pt x="5380" y="13253"/>
                      <a:pt x="5654" y="13131"/>
                      <a:pt x="6171" y="12858"/>
                    </a:cubicBezTo>
                    <a:cubicBezTo>
                      <a:pt x="6049" y="12219"/>
                      <a:pt x="6019" y="11915"/>
                      <a:pt x="5928" y="11308"/>
                    </a:cubicBezTo>
                    <a:cubicBezTo>
                      <a:pt x="7447" y="10396"/>
                      <a:pt x="8724" y="8724"/>
                      <a:pt x="8390" y="6961"/>
                    </a:cubicBezTo>
                    <a:cubicBezTo>
                      <a:pt x="8198" y="5772"/>
                      <a:pt x="7449" y="5418"/>
                      <a:pt x="6541" y="5418"/>
                    </a:cubicBezTo>
                    <a:cubicBezTo>
                      <a:pt x="6010" y="5418"/>
                      <a:pt x="5424" y="5539"/>
                      <a:pt x="4864" y="5684"/>
                    </a:cubicBezTo>
                    <a:cubicBezTo>
                      <a:pt x="4712" y="4712"/>
                      <a:pt x="4590" y="4256"/>
                      <a:pt x="4438" y="3314"/>
                    </a:cubicBezTo>
                    <a:cubicBezTo>
                      <a:pt x="4976" y="3094"/>
                      <a:pt x="5552" y="2992"/>
                      <a:pt x="6137" y="2992"/>
                    </a:cubicBezTo>
                    <a:cubicBezTo>
                      <a:pt x="6280" y="2992"/>
                      <a:pt x="6423" y="2998"/>
                      <a:pt x="6566" y="3010"/>
                    </a:cubicBezTo>
                    <a:cubicBezTo>
                      <a:pt x="6718" y="2219"/>
                      <a:pt x="6748" y="1794"/>
                      <a:pt x="6900" y="1003"/>
                    </a:cubicBezTo>
                    <a:cubicBezTo>
                      <a:pt x="6733" y="979"/>
                      <a:pt x="6557" y="966"/>
                      <a:pt x="6377" y="966"/>
                    </a:cubicBezTo>
                    <a:cubicBezTo>
                      <a:pt x="5671" y="966"/>
                      <a:pt x="4878" y="1151"/>
                      <a:pt x="4104" y="1490"/>
                    </a:cubicBezTo>
                    <a:cubicBezTo>
                      <a:pt x="3982" y="912"/>
                      <a:pt x="3952" y="608"/>
                      <a:pt x="383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" name="Google Shape;109;p2"/>
              <p:cNvSpPr/>
              <p:nvPr/>
            </p:nvSpPr>
            <p:spPr>
              <a:xfrm>
                <a:off x="3710904" y="1696193"/>
                <a:ext cx="158250" cy="139500"/>
              </a:xfrm>
              <a:custGeom>
                <a:avLst/>
                <a:gdLst/>
                <a:ahLst/>
                <a:cxnLst/>
                <a:rect l="l" t="t" r="r" b="b"/>
                <a:pathLst>
                  <a:path w="6330" h="5580" extrusionOk="0">
                    <a:moveTo>
                      <a:pt x="2035" y="1"/>
                    </a:moveTo>
                    <a:cubicBezTo>
                      <a:pt x="802" y="1"/>
                      <a:pt x="0" y="1090"/>
                      <a:pt x="212" y="2386"/>
                    </a:cubicBezTo>
                    <a:cubicBezTo>
                      <a:pt x="516" y="3906"/>
                      <a:pt x="2005" y="5152"/>
                      <a:pt x="3616" y="5487"/>
                    </a:cubicBezTo>
                    <a:cubicBezTo>
                      <a:pt x="3887" y="5549"/>
                      <a:pt x="4147" y="5580"/>
                      <a:pt x="4389" y="5580"/>
                    </a:cubicBezTo>
                    <a:cubicBezTo>
                      <a:pt x="5559" y="5580"/>
                      <a:pt x="6330" y="4872"/>
                      <a:pt x="6078" y="3663"/>
                    </a:cubicBezTo>
                    <a:cubicBezTo>
                      <a:pt x="5744" y="2052"/>
                      <a:pt x="4285" y="471"/>
                      <a:pt x="2613" y="76"/>
                    </a:cubicBezTo>
                    <a:cubicBezTo>
                      <a:pt x="2412" y="25"/>
                      <a:pt x="2219" y="1"/>
                      <a:pt x="203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" name="Google Shape;110;p2"/>
              <p:cNvSpPr/>
              <p:nvPr/>
            </p:nvSpPr>
            <p:spPr>
              <a:xfrm>
                <a:off x="3774100" y="2106607"/>
                <a:ext cx="158375" cy="139725"/>
              </a:xfrm>
              <a:custGeom>
                <a:avLst/>
                <a:gdLst/>
                <a:ahLst/>
                <a:cxnLst/>
                <a:rect l="l" t="t" r="r" b="b"/>
                <a:pathLst>
                  <a:path w="6335" h="5589" extrusionOk="0">
                    <a:moveTo>
                      <a:pt x="2072" y="0"/>
                    </a:moveTo>
                    <a:cubicBezTo>
                      <a:pt x="819" y="0"/>
                      <a:pt x="1" y="1098"/>
                      <a:pt x="214" y="2406"/>
                    </a:cubicBezTo>
                    <a:cubicBezTo>
                      <a:pt x="518" y="3926"/>
                      <a:pt x="2008" y="5172"/>
                      <a:pt x="3619" y="5507"/>
                    </a:cubicBezTo>
                    <a:cubicBezTo>
                      <a:pt x="3880" y="5562"/>
                      <a:pt x="4131" y="5589"/>
                      <a:pt x="4365" y="5589"/>
                    </a:cubicBezTo>
                    <a:cubicBezTo>
                      <a:pt x="5550" y="5589"/>
                      <a:pt x="6334" y="4901"/>
                      <a:pt x="6081" y="3683"/>
                    </a:cubicBezTo>
                    <a:cubicBezTo>
                      <a:pt x="5746" y="2011"/>
                      <a:pt x="4257" y="461"/>
                      <a:pt x="2615" y="66"/>
                    </a:cubicBezTo>
                    <a:cubicBezTo>
                      <a:pt x="2427" y="21"/>
                      <a:pt x="2246" y="0"/>
                      <a:pt x="207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" name="Google Shape;111;p2"/>
              <p:cNvSpPr/>
              <p:nvPr/>
            </p:nvSpPr>
            <p:spPr>
              <a:xfrm>
                <a:off x="2694985" y="1936311"/>
                <a:ext cx="159000" cy="139950"/>
              </a:xfrm>
              <a:custGeom>
                <a:avLst/>
                <a:gdLst/>
                <a:ahLst/>
                <a:cxnLst/>
                <a:rect l="l" t="t" r="r" b="b"/>
                <a:pathLst>
                  <a:path w="6360" h="5598" extrusionOk="0">
                    <a:moveTo>
                      <a:pt x="2004" y="1"/>
                    </a:moveTo>
                    <a:cubicBezTo>
                      <a:pt x="792" y="1"/>
                      <a:pt x="0" y="707"/>
                      <a:pt x="255" y="1905"/>
                    </a:cubicBezTo>
                    <a:cubicBezTo>
                      <a:pt x="620" y="3576"/>
                      <a:pt x="2048" y="5096"/>
                      <a:pt x="3720" y="5522"/>
                    </a:cubicBezTo>
                    <a:cubicBezTo>
                      <a:pt x="3925" y="5573"/>
                      <a:pt x="4122" y="5597"/>
                      <a:pt x="4308" y="5597"/>
                    </a:cubicBezTo>
                    <a:cubicBezTo>
                      <a:pt x="5561" y="5597"/>
                      <a:pt x="6359" y="4508"/>
                      <a:pt x="6121" y="3212"/>
                    </a:cubicBezTo>
                    <a:cubicBezTo>
                      <a:pt x="5848" y="1692"/>
                      <a:pt x="4389" y="446"/>
                      <a:pt x="2747" y="81"/>
                    </a:cubicBezTo>
                    <a:cubicBezTo>
                      <a:pt x="2487" y="27"/>
                      <a:pt x="2238" y="1"/>
                      <a:pt x="200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" name="Google Shape;112;p2"/>
              <p:cNvSpPr/>
              <p:nvPr/>
            </p:nvSpPr>
            <p:spPr>
              <a:xfrm>
                <a:off x="2776216" y="2366185"/>
                <a:ext cx="158250" cy="139925"/>
              </a:xfrm>
              <a:custGeom>
                <a:avLst/>
                <a:gdLst/>
                <a:ahLst/>
                <a:cxnLst/>
                <a:rect l="l" t="t" r="r" b="b"/>
                <a:pathLst>
                  <a:path w="6330" h="5597" extrusionOk="0">
                    <a:moveTo>
                      <a:pt x="1978" y="1"/>
                    </a:moveTo>
                    <a:cubicBezTo>
                      <a:pt x="772" y="1"/>
                      <a:pt x="0" y="711"/>
                      <a:pt x="255" y="1935"/>
                    </a:cubicBezTo>
                    <a:cubicBezTo>
                      <a:pt x="590" y="3607"/>
                      <a:pt x="2049" y="5126"/>
                      <a:pt x="3690" y="5521"/>
                    </a:cubicBezTo>
                    <a:cubicBezTo>
                      <a:pt x="3895" y="5573"/>
                      <a:pt x="4092" y="5597"/>
                      <a:pt x="4278" y="5597"/>
                    </a:cubicBezTo>
                    <a:cubicBezTo>
                      <a:pt x="5531" y="5597"/>
                      <a:pt x="6329" y="4508"/>
                      <a:pt x="6091" y="3211"/>
                    </a:cubicBezTo>
                    <a:cubicBezTo>
                      <a:pt x="5787" y="1722"/>
                      <a:pt x="4328" y="476"/>
                      <a:pt x="2717" y="81"/>
                    </a:cubicBezTo>
                    <a:cubicBezTo>
                      <a:pt x="2458" y="27"/>
                      <a:pt x="2210" y="1"/>
                      <a:pt x="197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13" name="Google Shape;113;p2"/>
          <p:cNvGrpSpPr/>
          <p:nvPr/>
        </p:nvGrpSpPr>
        <p:grpSpPr>
          <a:xfrm rot="3457159">
            <a:off x="1369046" y="3370431"/>
            <a:ext cx="983502" cy="1211928"/>
            <a:chOff x="9743146" y="2970638"/>
            <a:chExt cx="1446996" cy="1783072"/>
          </a:xfrm>
        </p:grpSpPr>
        <p:sp>
          <p:nvSpPr>
            <p:cNvPr id="114" name="Google Shape;114;p2"/>
            <p:cNvSpPr/>
            <p:nvPr/>
          </p:nvSpPr>
          <p:spPr>
            <a:xfrm rot="4346401">
              <a:off x="9694335" y="3347712"/>
              <a:ext cx="1544618" cy="1028925"/>
            </a:xfrm>
            <a:custGeom>
              <a:avLst/>
              <a:gdLst/>
              <a:ahLst/>
              <a:cxnLst/>
              <a:rect l="l" t="t" r="r" b="b"/>
              <a:pathLst>
                <a:path w="52069" h="34685" extrusionOk="0">
                  <a:moveTo>
                    <a:pt x="41343" y="1"/>
                  </a:moveTo>
                  <a:cubicBezTo>
                    <a:pt x="29017" y="1"/>
                    <a:pt x="18759" y="10551"/>
                    <a:pt x="6419" y="10551"/>
                  </a:cubicBezTo>
                  <a:cubicBezTo>
                    <a:pt x="4345" y="10551"/>
                    <a:pt x="2212" y="10253"/>
                    <a:pt x="1" y="9556"/>
                  </a:cubicBezTo>
                  <a:lnTo>
                    <a:pt x="1" y="9556"/>
                  </a:lnTo>
                  <a:cubicBezTo>
                    <a:pt x="1460" y="17581"/>
                    <a:pt x="2888" y="25636"/>
                    <a:pt x="4347" y="33691"/>
                  </a:cubicBezTo>
                  <a:cubicBezTo>
                    <a:pt x="6555" y="34387"/>
                    <a:pt x="8684" y="34685"/>
                    <a:pt x="10756" y="34685"/>
                  </a:cubicBezTo>
                  <a:cubicBezTo>
                    <a:pt x="23078" y="34685"/>
                    <a:pt x="33337" y="24135"/>
                    <a:pt x="45680" y="24135"/>
                  </a:cubicBezTo>
                  <a:cubicBezTo>
                    <a:pt x="47745" y="24135"/>
                    <a:pt x="49868" y="24430"/>
                    <a:pt x="52068" y="25119"/>
                  </a:cubicBezTo>
                  <a:cubicBezTo>
                    <a:pt x="50609" y="17064"/>
                    <a:pt x="49181" y="9040"/>
                    <a:pt x="47722" y="985"/>
                  </a:cubicBezTo>
                  <a:cubicBezTo>
                    <a:pt x="45525" y="296"/>
                    <a:pt x="43405" y="1"/>
                    <a:pt x="41343" y="1"/>
                  </a:cubicBezTo>
                  <a:close/>
                </a:path>
              </a:pathLst>
            </a:custGeom>
            <a:solidFill>
              <a:schemeClr val="lt2"/>
            </a:solidFill>
            <a:ln w="762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47625" dir="6480000" algn="bl" rotWithShape="0">
                <a:schemeClr val="dk1">
                  <a:alpha val="23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5" name="Google Shape;115;p2"/>
            <p:cNvGrpSpPr/>
            <p:nvPr/>
          </p:nvGrpSpPr>
          <p:grpSpPr>
            <a:xfrm rot="4346401">
              <a:off x="9694335" y="3347712"/>
              <a:ext cx="1544618" cy="1028925"/>
              <a:chOff x="2670525" y="1658075"/>
              <a:chExt cx="1301725" cy="867125"/>
            </a:xfrm>
          </p:grpSpPr>
          <p:sp>
            <p:nvSpPr>
              <p:cNvPr id="116" name="Google Shape;116;p2"/>
              <p:cNvSpPr/>
              <p:nvPr/>
            </p:nvSpPr>
            <p:spPr>
              <a:xfrm>
                <a:off x="2670525" y="1658075"/>
                <a:ext cx="1301725" cy="867125"/>
              </a:xfrm>
              <a:custGeom>
                <a:avLst/>
                <a:gdLst/>
                <a:ahLst/>
                <a:cxnLst/>
                <a:rect l="l" t="t" r="r" b="b"/>
                <a:pathLst>
                  <a:path w="52069" h="34685" extrusionOk="0">
                    <a:moveTo>
                      <a:pt x="41343" y="1"/>
                    </a:moveTo>
                    <a:cubicBezTo>
                      <a:pt x="29017" y="1"/>
                      <a:pt x="18759" y="10551"/>
                      <a:pt x="6419" y="10551"/>
                    </a:cubicBezTo>
                    <a:cubicBezTo>
                      <a:pt x="4345" y="10551"/>
                      <a:pt x="2212" y="10253"/>
                      <a:pt x="1" y="9556"/>
                    </a:cubicBezTo>
                    <a:lnTo>
                      <a:pt x="1" y="9556"/>
                    </a:lnTo>
                    <a:cubicBezTo>
                      <a:pt x="1460" y="17581"/>
                      <a:pt x="2888" y="25636"/>
                      <a:pt x="4347" y="33691"/>
                    </a:cubicBezTo>
                    <a:cubicBezTo>
                      <a:pt x="6555" y="34387"/>
                      <a:pt x="8684" y="34685"/>
                      <a:pt x="10756" y="34685"/>
                    </a:cubicBezTo>
                    <a:cubicBezTo>
                      <a:pt x="23078" y="34685"/>
                      <a:pt x="33337" y="24135"/>
                      <a:pt x="45680" y="24135"/>
                    </a:cubicBezTo>
                    <a:cubicBezTo>
                      <a:pt x="47745" y="24135"/>
                      <a:pt x="49868" y="24430"/>
                      <a:pt x="52068" y="25119"/>
                    </a:cubicBezTo>
                    <a:cubicBezTo>
                      <a:pt x="50609" y="17064"/>
                      <a:pt x="49181" y="9040"/>
                      <a:pt x="47722" y="985"/>
                    </a:cubicBezTo>
                    <a:cubicBezTo>
                      <a:pt x="45525" y="296"/>
                      <a:pt x="43405" y="1"/>
                      <a:pt x="4134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" name="Google Shape;117;p2"/>
              <p:cNvSpPr/>
              <p:nvPr/>
            </p:nvSpPr>
            <p:spPr>
              <a:xfrm>
                <a:off x="2745750" y="1705450"/>
                <a:ext cx="1153550" cy="771375"/>
              </a:xfrm>
              <a:custGeom>
                <a:avLst/>
                <a:gdLst/>
                <a:ahLst/>
                <a:cxnLst/>
                <a:rect l="l" t="t" r="r" b="b"/>
                <a:pathLst>
                  <a:path w="46142" h="30855" extrusionOk="0">
                    <a:moveTo>
                      <a:pt x="38888" y="1"/>
                    </a:moveTo>
                    <a:cubicBezTo>
                      <a:pt x="26272" y="1"/>
                      <a:pt x="16314" y="10800"/>
                      <a:pt x="3682" y="10800"/>
                    </a:cubicBezTo>
                    <a:cubicBezTo>
                      <a:pt x="2481" y="10800"/>
                      <a:pt x="1255" y="10702"/>
                      <a:pt x="1" y="10488"/>
                    </a:cubicBezTo>
                    <a:lnTo>
                      <a:pt x="1" y="10488"/>
                    </a:lnTo>
                    <a:cubicBezTo>
                      <a:pt x="1217" y="17175"/>
                      <a:pt x="2402" y="23862"/>
                      <a:pt x="3618" y="30549"/>
                    </a:cubicBezTo>
                    <a:cubicBezTo>
                      <a:pt x="4859" y="30759"/>
                      <a:pt x="6071" y="30855"/>
                      <a:pt x="7260" y="30855"/>
                    </a:cubicBezTo>
                    <a:cubicBezTo>
                      <a:pt x="19880" y="30855"/>
                      <a:pt x="29823" y="20061"/>
                      <a:pt x="42486" y="20061"/>
                    </a:cubicBezTo>
                    <a:cubicBezTo>
                      <a:pt x="43679" y="20061"/>
                      <a:pt x="44896" y="20157"/>
                      <a:pt x="46142" y="20367"/>
                    </a:cubicBezTo>
                    <a:cubicBezTo>
                      <a:pt x="44926" y="13680"/>
                      <a:pt x="43710" y="6993"/>
                      <a:pt x="42524" y="306"/>
                    </a:cubicBezTo>
                    <a:cubicBezTo>
                      <a:pt x="41286" y="97"/>
                      <a:pt x="40075" y="1"/>
                      <a:pt x="3888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" name="Google Shape;118;p2"/>
              <p:cNvSpPr/>
              <p:nvPr/>
            </p:nvSpPr>
            <p:spPr>
              <a:xfrm>
                <a:off x="3095300" y="1846500"/>
                <a:ext cx="466600" cy="485400"/>
              </a:xfrm>
              <a:custGeom>
                <a:avLst/>
                <a:gdLst/>
                <a:ahLst/>
                <a:cxnLst/>
                <a:rect l="l" t="t" r="r" b="b"/>
                <a:pathLst>
                  <a:path w="18664" h="19416" extrusionOk="0">
                    <a:moveTo>
                      <a:pt x="11047" y="1"/>
                    </a:moveTo>
                    <a:cubicBezTo>
                      <a:pt x="9947" y="1"/>
                      <a:pt x="8804" y="266"/>
                      <a:pt x="7691" y="834"/>
                    </a:cubicBezTo>
                    <a:cubicBezTo>
                      <a:pt x="3223" y="3114"/>
                      <a:pt x="1" y="8646"/>
                      <a:pt x="852" y="13631"/>
                    </a:cubicBezTo>
                    <a:cubicBezTo>
                      <a:pt x="1434" y="17192"/>
                      <a:pt x="4244" y="19416"/>
                      <a:pt x="7422" y="19416"/>
                    </a:cubicBezTo>
                    <a:cubicBezTo>
                      <a:pt x="8557" y="19416"/>
                      <a:pt x="9739" y="19132"/>
                      <a:pt x="10883" y="18524"/>
                    </a:cubicBezTo>
                    <a:cubicBezTo>
                      <a:pt x="15168" y="16214"/>
                      <a:pt x="18664" y="10804"/>
                      <a:pt x="17722" y="5789"/>
                    </a:cubicBezTo>
                    <a:cubicBezTo>
                      <a:pt x="17066" y="2239"/>
                      <a:pt x="14240" y="1"/>
                      <a:pt x="1104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" name="Google Shape;119;p2"/>
              <p:cNvSpPr/>
              <p:nvPr/>
            </p:nvSpPr>
            <p:spPr>
              <a:xfrm>
                <a:off x="3219175" y="1912175"/>
                <a:ext cx="218100" cy="337425"/>
              </a:xfrm>
              <a:custGeom>
                <a:avLst/>
                <a:gdLst/>
                <a:ahLst/>
                <a:cxnLst/>
                <a:rect l="l" t="t" r="r" b="b"/>
                <a:pathLst>
                  <a:path w="8724" h="13497" extrusionOk="0">
                    <a:moveTo>
                      <a:pt x="3192" y="3982"/>
                    </a:moveTo>
                    <a:cubicBezTo>
                      <a:pt x="3283" y="4742"/>
                      <a:pt x="3374" y="5107"/>
                      <a:pt x="3526" y="5897"/>
                    </a:cubicBezTo>
                    <a:cubicBezTo>
                      <a:pt x="3357" y="5923"/>
                      <a:pt x="3202" y="5938"/>
                      <a:pt x="3064" y="5938"/>
                    </a:cubicBezTo>
                    <a:cubicBezTo>
                      <a:pt x="2705" y="5938"/>
                      <a:pt x="2459" y="5831"/>
                      <a:pt x="2371" y="5502"/>
                    </a:cubicBezTo>
                    <a:cubicBezTo>
                      <a:pt x="2310" y="5046"/>
                      <a:pt x="2523" y="4499"/>
                      <a:pt x="3192" y="3982"/>
                    </a:cubicBezTo>
                    <a:close/>
                    <a:moveTo>
                      <a:pt x="5717" y="7576"/>
                    </a:moveTo>
                    <a:cubicBezTo>
                      <a:pt x="6076" y="7576"/>
                      <a:pt x="6317" y="7712"/>
                      <a:pt x="6383" y="8086"/>
                    </a:cubicBezTo>
                    <a:cubicBezTo>
                      <a:pt x="6444" y="8542"/>
                      <a:pt x="6231" y="9028"/>
                      <a:pt x="5624" y="9514"/>
                    </a:cubicBezTo>
                    <a:cubicBezTo>
                      <a:pt x="5472" y="8754"/>
                      <a:pt x="5411" y="8390"/>
                      <a:pt x="5259" y="7630"/>
                    </a:cubicBezTo>
                    <a:cubicBezTo>
                      <a:pt x="5427" y="7596"/>
                      <a:pt x="5581" y="7576"/>
                      <a:pt x="5717" y="7576"/>
                    </a:cubicBezTo>
                    <a:close/>
                    <a:moveTo>
                      <a:pt x="3830" y="0"/>
                    </a:moveTo>
                    <a:cubicBezTo>
                      <a:pt x="3344" y="244"/>
                      <a:pt x="3070" y="396"/>
                      <a:pt x="2523" y="669"/>
                    </a:cubicBezTo>
                    <a:cubicBezTo>
                      <a:pt x="2645" y="1277"/>
                      <a:pt x="2675" y="1581"/>
                      <a:pt x="2797" y="2189"/>
                    </a:cubicBezTo>
                    <a:cubicBezTo>
                      <a:pt x="1277" y="3101"/>
                      <a:pt x="0" y="4803"/>
                      <a:pt x="304" y="6657"/>
                    </a:cubicBezTo>
                    <a:cubicBezTo>
                      <a:pt x="514" y="7876"/>
                      <a:pt x="1260" y="8224"/>
                      <a:pt x="2163" y="8224"/>
                    </a:cubicBezTo>
                    <a:cubicBezTo>
                      <a:pt x="2700" y="8224"/>
                      <a:pt x="3293" y="8100"/>
                      <a:pt x="3861" y="7964"/>
                    </a:cubicBezTo>
                    <a:cubicBezTo>
                      <a:pt x="4013" y="8876"/>
                      <a:pt x="4134" y="9332"/>
                      <a:pt x="4286" y="10244"/>
                    </a:cubicBezTo>
                    <a:cubicBezTo>
                      <a:pt x="3636" y="10496"/>
                      <a:pt x="2956" y="10631"/>
                      <a:pt x="2348" y="10631"/>
                    </a:cubicBezTo>
                    <a:cubicBezTo>
                      <a:pt x="2075" y="10631"/>
                      <a:pt x="1816" y="10604"/>
                      <a:pt x="1581" y="10548"/>
                    </a:cubicBezTo>
                    <a:cubicBezTo>
                      <a:pt x="1429" y="11338"/>
                      <a:pt x="1307" y="11763"/>
                      <a:pt x="1155" y="12554"/>
                    </a:cubicBezTo>
                    <a:cubicBezTo>
                      <a:pt x="1385" y="12611"/>
                      <a:pt x="1649" y="12640"/>
                      <a:pt x="1938" y="12640"/>
                    </a:cubicBezTo>
                    <a:cubicBezTo>
                      <a:pt x="2722" y="12640"/>
                      <a:pt x="3688" y="12429"/>
                      <a:pt x="4620" y="12007"/>
                    </a:cubicBezTo>
                    <a:cubicBezTo>
                      <a:pt x="4742" y="12584"/>
                      <a:pt x="4772" y="12888"/>
                      <a:pt x="4894" y="13496"/>
                    </a:cubicBezTo>
                    <a:cubicBezTo>
                      <a:pt x="5380" y="13253"/>
                      <a:pt x="5654" y="13131"/>
                      <a:pt x="6171" y="12858"/>
                    </a:cubicBezTo>
                    <a:cubicBezTo>
                      <a:pt x="6049" y="12219"/>
                      <a:pt x="6019" y="11915"/>
                      <a:pt x="5928" y="11308"/>
                    </a:cubicBezTo>
                    <a:cubicBezTo>
                      <a:pt x="7447" y="10396"/>
                      <a:pt x="8724" y="8724"/>
                      <a:pt x="8390" y="6961"/>
                    </a:cubicBezTo>
                    <a:cubicBezTo>
                      <a:pt x="8198" y="5772"/>
                      <a:pt x="7449" y="5418"/>
                      <a:pt x="6541" y="5418"/>
                    </a:cubicBezTo>
                    <a:cubicBezTo>
                      <a:pt x="6010" y="5418"/>
                      <a:pt x="5424" y="5539"/>
                      <a:pt x="4864" y="5684"/>
                    </a:cubicBezTo>
                    <a:cubicBezTo>
                      <a:pt x="4712" y="4712"/>
                      <a:pt x="4590" y="4256"/>
                      <a:pt x="4438" y="3314"/>
                    </a:cubicBezTo>
                    <a:cubicBezTo>
                      <a:pt x="4976" y="3094"/>
                      <a:pt x="5552" y="2992"/>
                      <a:pt x="6137" y="2992"/>
                    </a:cubicBezTo>
                    <a:cubicBezTo>
                      <a:pt x="6280" y="2992"/>
                      <a:pt x="6423" y="2998"/>
                      <a:pt x="6566" y="3010"/>
                    </a:cubicBezTo>
                    <a:cubicBezTo>
                      <a:pt x="6718" y="2219"/>
                      <a:pt x="6748" y="1794"/>
                      <a:pt x="6900" y="1003"/>
                    </a:cubicBezTo>
                    <a:cubicBezTo>
                      <a:pt x="6733" y="979"/>
                      <a:pt x="6557" y="966"/>
                      <a:pt x="6377" y="966"/>
                    </a:cubicBezTo>
                    <a:cubicBezTo>
                      <a:pt x="5671" y="966"/>
                      <a:pt x="4878" y="1151"/>
                      <a:pt x="4104" y="1490"/>
                    </a:cubicBezTo>
                    <a:cubicBezTo>
                      <a:pt x="3982" y="912"/>
                      <a:pt x="3952" y="608"/>
                      <a:pt x="383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" name="Google Shape;120;p2"/>
              <p:cNvSpPr/>
              <p:nvPr/>
            </p:nvSpPr>
            <p:spPr>
              <a:xfrm>
                <a:off x="3710904" y="1696193"/>
                <a:ext cx="158250" cy="139500"/>
              </a:xfrm>
              <a:custGeom>
                <a:avLst/>
                <a:gdLst/>
                <a:ahLst/>
                <a:cxnLst/>
                <a:rect l="l" t="t" r="r" b="b"/>
                <a:pathLst>
                  <a:path w="6330" h="5580" extrusionOk="0">
                    <a:moveTo>
                      <a:pt x="2035" y="1"/>
                    </a:moveTo>
                    <a:cubicBezTo>
                      <a:pt x="802" y="1"/>
                      <a:pt x="0" y="1090"/>
                      <a:pt x="212" y="2386"/>
                    </a:cubicBezTo>
                    <a:cubicBezTo>
                      <a:pt x="516" y="3906"/>
                      <a:pt x="2005" y="5152"/>
                      <a:pt x="3616" y="5487"/>
                    </a:cubicBezTo>
                    <a:cubicBezTo>
                      <a:pt x="3887" y="5549"/>
                      <a:pt x="4147" y="5580"/>
                      <a:pt x="4389" y="5580"/>
                    </a:cubicBezTo>
                    <a:cubicBezTo>
                      <a:pt x="5559" y="5580"/>
                      <a:pt x="6330" y="4872"/>
                      <a:pt x="6078" y="3663"/>
                    </a:cubicBezTo>
                    <a:cubicBezTo>
                      <a:pt x="5744" y="2052"/>
                      <a:pt x="4285" y="471"/>
                      <a:pt x="2613" y="76"/>
                    </a:cubicBezTo>
                    <a:cubicBezTo>
                      <a:pt x="2412" y="25"/>
                      <a:pt x="2219" y="1"/>
                      <a:pt x="203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" name="Google Shape;121;p2"/>
              <p:cNvSpPr/>
              <p:nvPr/>
            </p:nvSpPr>
            <p:spPr>
              <a:xfrm>
                <a:off x="3774100" y="2106607"/>
                <a:ext cx="158375" cy="139725"/>
              </a:xfrm>
              <a:custGeom>
                <a:avLst/>
                <a:gdLst/>
                <a:ahLst/>
                <a:cxnLst/>
                <a:rect l="l" t="t" r="r" b="b"/>
                <a:pathLst>
                  <a:path w="6335" h="5589" extrusionOk="0">
                    <a:moveTo>
                      <a:pt x="2072" y="0"/>
                    </a:moveTo>
                    <a:cubicBezTo>
                      <a:pt x="819" y="0"/>
                      <a:pt x="1" y="1098"/>
                      <a:pt x="214" y="2406"/>
                    </a:cubicBezTo>
                    <a:cubicBezTo>
                      <a:pt x="518" y="3926"/>
                      <a:pt x="2008" y="5172"/>
                      <a:pt x="3619" y="5507"/>
                    </a:cubicBezTo>
                    <a:cubicBezTo>
                      <a:pt x="3880" y="5562"/>
                      <a:pt x="4131" y="5589"/>
                      <a:pt x="4365" y="5589"/>
                    </a:cubicBezTo>
                    <a:cubicBezTo>
                      <a:pt x="5550" y="5589"/>
                      <a:pt x="6334" y="4901"/>
                      <a:pt x="6081" y="3683"/>
                    </a:cubicBezTo>
                    <a:cubicBezTo>
                      <a:pt x="5746" y="2011"/>
                      <a:pt x="4257" y="461"/>
                      <a:pt x="2615" y="66"/>
                    </a:cubicBezTo>
                    <a:cubicBezTo>
                      <a:pt x="2427" y="21"/>
                      <a:pt x="2246" y="0"/>
                      <a:pt x="207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" name="Google Shape;122;p2"/>
              <p:cNvSpPr/>
              <p:nvPr/>
            </p:nvSpPr>
            <p:spPr>
              <a:xfrm>
                <a:off x="2694985" y="1936311"/>
                <a:ext cx="159000" cy="139950"/>
              </a:xfrm>
              <a:custGeom>
                <a:avLst/>
                <a:gdLst/>
                <a:ahLst/>
                <a:cxnLst/>
                <a:rect l="l" t="t" r="r" b="b"/>
                <a:pathLst>
                  <a:path w="6360" h="5598" extrusionOk="0">
                    <a:moveTo>
                      <a:pt x="2004" y="1"/>
                    </a:moveTo>
                    <a:cubicBezTo>
                      <a:pt x="792" y="1"/>
                      <a:pt x="0" y="707"/>
                      <a:pt x="255" y="1905"/>
                    </a:cubicBezTo>
                    <a:cubicBezTo>
                      <a:pt x="620" y="3576"/>
                      <a:pt x="2048" y="5096"/>
                      <a:pt x="3720" y="5522"/>
                    </a:cubicBezTo>
                    <a:cubicBezTo>
                      <a:pt x="3925" y="5573"/>
                      <a:pt x="4122" y="5597"/>
                      <a:pt x="4308" y="5597"/>
                    </a:cubicBezTo>
                    <a:cubicBezTo>
                      <a:pt x="5561" y="5597"/>
                      <a:pt x="6359" y="4508"/>
                      <a:pt x="6121" y="3212"/>
                    </a:cubicBezTo>
                    <a:cubicBezTo>
                      <a:pt x="5848" y="1692"/>
                      <a:pt x="4389" y="446"/>
                      <a:pt x="2747" y="81"/>
                    </a:cubicBezTo>
                    <a:cubicBezTo>
                      <a:pt x="2487" y="27"/>
                      <a:pt x="2238" y="1"/>
                      <a:pt x="200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" name="Google Shape;123;p2"/>
              <p:cNvSpPr/>
              <p:nvPr/>
            </p:nvSpPr>
            <p:spPr>
              <a:xfrm>
                <a:off x="2776216" y="2366185"/>
                <a:ext cx="158250" cy="139925"/>
              </a:xfrm>
              <a:custGeom>
                <a:avLst/>
                <a:gdLst/>
                <a:ahLst/>
                <a:cxnLst/>
                <a:rect l="l" t="t" r="r" b="b"/>
                <a:pathLst>
                  <a:path w="6330" h="5597" extrusionOk="0">
                    <a:moveTo>
                      <a:pt x="1978" y="1"/>
                    </a:moveTo>
                    <a:cubicBezTo>
                      <a:pt x="772" y="1"/>
                      <a:pt x="0" y="711"/>
                      <a:pt x="255" y="1935"/>
                    </a:cubicBezTo>
                    <a:cubicBezTo>
                      <a:pt x="590" y="3607"/>
                      <a:pt x="2049" y="5126"/>
                      <a:pt x="3690" y="5521"/>
                    </a:cubicBezTo>
                    <a:cubicBezTo>
                      <a:pt x="3895" y="5573"/>
                      <a:pt x="4092" y="5597"/>
                      <a:pt x="4278" y="5597"/>
                    </a:cubicBezTo>
                    <a:cubicBezTo>
                      <a:pt x="5531" y="5597"/>
                      <a:pt x="6329" y="4508"/>
                      <a:pt x="6091" y="3211"/>
                    </a:cubicBezTo>
                    <a:cubicBezTo>
                      <a:pt x="5787" y="1722"/>
                      <a:pt x="4328" y="476"/>
                      <a:pt x="2717" y="81"/>
                    </a:cubicBezTo>
                    <a:cubicBezTo>
                      <a:pt x="2458" y="27"/>
                      <a:pt x="2210" y="1"/>
                      <a:pt x="197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24" name="Google Shape;124;p2"/>
          <p:cNvGrpSpPr/>
          <p:nvPr/>
        </p:nvGrpSpPr>
        <p:grpSpPr>
          <a:xfrm>
            <a:off x="7841742" y="4310904"/>
            <a:ext cx="927235" cy="1142593"/>
            <a:chOff x="9743146" y="2970638"/>
            <a:chExt cx="1446996" cy="1783072"/>
          </a:xfrm>
        </p:grpSpPr>
        <p:sp>
          <p:nvSpPr>
            <p:cNvPr id="125" name="Google Shape;125;p2"/>
            <p:cNvSpPr/>
            <p:nvPr/>
          </p:nvSpPr>
          <p:spPr>
            <a:xfrm rot="4346401">
              <a:off x="9694335" y="3347712"/>
              <a:ext cx="1544618" cy="1028925"/>
            </a:xfrm>
            <a:custGeom>
              <a:avLst/>
              <a:gdLst/>
              <a:ahLst/>
              <a:cxnLst/>
              <a:rect l="l" t="t" r="r" b="b"/>
              <a:pathLst>
                <a:path w="52069" h="34685" extrusionOk="0">
                  <a:moveTo>
                    <a:pt x="41343" y="1"/>
                  </a:moveTo>
                  <a:cubicBezTo>
                    <a:pt x="29017" y="1"/>
                    <a:pt x="18759" y="10551"/>
                    <a:pt x="6419" y="10551"/>
                  </a:cubicBezTo>
                  <a:cubicBezTo>
                    <a:pt x="4345" y="10551"/>
                    <a:pt x="2212" y="10253"/>
                    <a:pt x="1" y="9556"/>
                  </a:cubicBezTo>
                  <a:lnTo>
                    <a:pt x="1" y="9556"/>
                  </a:lnTo>
                  <a:cubicBezTo>
                    <a:pt x="1460" y="17581"/>
                    <a:pt x="2888" y="25636"/>
                    <a:pt x="4347" y="33691"/>
                  </a:cubicBezTo>
                  <a:cubicBezTo>
                    <a:pt x="6555" y="34387"/>
                    <a:pt x="8684" y="34685"/>
                    <a:pt x="10756" y="34685"/>
                  </a:cubicBezTo>
                  <a:cubicBezTo>
                    <a:pt x="23078" y="34685"/>
                    <a:pt x="33337" y="24135"/>
                    <a:pt x="45680" y="24135"/>
                  </a:cubicBezTo>
                  <a:cubicBezTo>
                    <a:pt x="47745" y="24135"/>
                    <a:pt x="49868" y="24430"/>
                    <a:pt x="52068" y="25119"/>
                  </a:cubicBezTo>
                  <a:cubicBezTo>
                    <a:pt x="50609" y="17064"/>
                    <a:pt x="49181" y="9040"/>
                    <a:pt x="47722" y="985"/>
                  </a:cubicBezTo>
                  <a:cubicBezTo>
                    <a:pt x="45525" y="296"/>
                    <a:pt x="43405" y="1"/>
                    <a:pt x="41343" y="1"/>
                  </a:cubicBezTo>
                  <a:close/>
                </a:path>
              </a:pathLst>
            </a:custGeom>
            <a:solidFill>
              <a:schemeClr val="lt2"/>
            </a:solidFill>
            <a:ln w="762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47625" dir="6480000" algn="bl" rotWithShape="0">
                <a:schemeClr val="dk1">
                  <a:alpha val="23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6" name="Google Shape;126;p2"/>
            <p:cNvGrpSpPr/>
            <p:nvPr/>
          </p:nvGrpSpPr>
          <p:grpSpPr>
            <a:xfrm rot="4346401">
              <a:off x="9694335" y="3347712"/>
              <a:ext cx="1544618" cy="1028925"/>
              <a:chOff x="2670525" y="1658075"/>
              <a:chExt cx="1301725" cy="867125"/>
            </a:xfrm>
          </p:grpSpPr>
          <p:sp>
            <p:nvSpPr>
              <p:cNvPr id="127" name="Google Shape;127;p2"/>
              <p:cNvSpPr/>
              <p:nvPr/>
            </p:nvSpPr>
            <p:spPr>
              <a:xfrm>
                <a:off x="2670525" y="1658075"/>
                <a:ext cx="1301725" cy="867125"/>
              </a:xfrm>
              <a:custGeom>
                <a:avLst/>
                <a:gdLst/>
                <a:ahLst/>
                <a:cxnLst/>
                <a:rect l="l" t="t" r="r" b="b"/>
                <a:pathLst>
                  <a:path w="52069" h="34685" extrusionOk="0">
                    <a:moveTo>
                      <a:pt x="41343" y="1"/>
                    </a:moveTo>
                    <a:cubicBezTo>
                      <a:pt x="29017" y="1"/>
                      <a:pt x="18759" y="10551"/>
                      <a:pt x="6419" y="10551"/>
                    </a:cubicBezTo>
                    <a:cubicBezTo>
                      <a:pt x="4345" y="10551"/>
                      <a:pt x="2212" y="10253"/>
                      <a:pt x="1" y="9556"/>
                    </a:cubicBezTo>
                    <a:lnTo>
                      <a:pt x="1" y="9556"/>
                    </a:lnTo>
                    <a:cubicBezTo>
                      <a:pt x="1460" y="17581"/>
                      <a:pt x="2888" y="25636"/>
                      <a:pt x="4347" y="33691"/>
                    </a:cubicBezTo>
                    <a:cubicBezTo>
                      <a:pt x="6555" y="34387"/>
                      <a:pt x="8684" y="34685"/>
                      <a:pt x="10756" y="34685"/>
                    </a:cubicBezTo>
                    <a:cubicBezTo>
                      <a:pt x="23078" y="34685"/>
                      <a:pt x="33337" y="24135"/>
                      <a:pt x="45680" y="24135"/>
                    </a:cubicBezTo>
                    <a:cubicBezTo>
                      <a:pt x="47745" y="24135"/>
                      <a:pt x="49868" y="24430"/>
                      <a:pt x="52068" y="25119"/>
                    </a:cubicBezTo>
                    <a:cubicBezTo>
                      <a:pt x="50609" y="17064"/>
                      <a:pt x="49181" y="9040"/>
                      <a:pt x="47722" y="985"/>
                    </a:cubicBezTo>
                    <a:cubicBezTo>
                      <a:pt x="45525" y="296"/>
                      <a:pt x="43405" y="1"/>
                      <a:pt x="4134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" name="Google Shape;128;p2"/>
              <p:cNvSpPr/>
              <p:nvPr/>
            </p:nvSpPr>
            <p:spPr>
              <a:xfrm>
                <a:off x="2745750" y="1705450"/>
                <a:ext cx="1153550" cy="771375"/>
              </a:xfrm>
              <a:custGeom>
                <a:avLst/>
                <a:gdLst/>
                <a:ahLst/>
                <a:cxnLst/>
                <a:rect l="l" t="t" r="r" b="b"/>
                <a:pathLst>
                  <a:path w="46142" h="30855" extrusionOk="0">
                    <a:moveTo>
                      <a:pt x="38888" y="1"/>
                    </a:moveTo>
                    <a:cubicBezTo>
                      <a:pt x="26272" y="1"/>
                      <a:pt x="16314" y="10800"/>
                      <a:pt x="3682" y="10800"/>
                    </a:cubicBezTo>
                    <a:cubicBezTo>
                      <a:pt x="2481" y="10800"/>
                      <a:pt x="1255" y="10702"/>
                      <a:pt x="1" y="10488"/>
                    </a:cubicBezTo>
                    <a:lnTo>
                      <a:pt x="1" y="10488"/>
                    </a:lnTo>
                    <a:cubicBezTo>
                      <a:pt x="1217" y="17175"/>
                      <a:pt x="2402" y="23862"/>
                      <a:pt x="3618" y="30549"/>
                    </a:cubicBezTo>
                    <a:cubicBezTo>
                      <a:pt x="4859" y="30759"/>
                      <a:pt x="6071" y="30855"/>
                      <a:pt x="7260" y="30855"/>
                    </a:cubicBezTo>
                    <a:cubicBezTo>
                      <a:pt x="19880" y="30855"/>
                      <a:pt x="29823" y="20061"/>
                      <a:pt x="42486" y="20061"/>
                    </a:cubicBezTo>
                    <a:cubicBezTo>
                      <a:pt x="43679" y="20061"/>
                      <a:pt x="44896" y="20157"/>
                      <a:pt x="46142" y="20367"/>
                    </a:cubicBezTo>
                    <a:cubicBezTo>
                      <a:pt x="44926" y="13680"/>
                      <a:pt x="43710" y="6993"/>
                      <a:pt x="42524" y="306"/>
                    </a:cubicBezTo>
                    <a:cubicBezTo>
                      <a:pt x="41286" y="97"/>
                      <a:pt x="40075" y="1"/>
                      <a:pt x="3888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" name="Google Shape;129;p2"/>
              <p:cNvSpPr/>
              <p:nvPr/>
            </p:nvSpPr>
            <p:spPr>
              <a:xfrm>
                <a:off x="3095300" y="1846500"/>
                <a:ext cx="466600" cy="485400"/>
              </a:xfrm>
              <a:custGeom>
                <a:avLst/>
                <a:gdLst/>
                <a:ahLst/>
                <a:cxnLst/>
                <a:rect l="l" t="t" r="r" b="b"/>
                <a:pathLst>
                  <a:path w="18664" h="19416" extrusionOk="0">
                    <a:moveTo>
                      <a:pt x="11047" y="1"/>
                    </a:moveTo>
                    <a:cubicBezTo>
                      <a:pt x="9947" y="1"/>
                      <a:pt x="8804" y="266"/>
                      <a:pt x="7691" y="834"/>
                    </a:cubicBezTo>
                    <a:cubicBezTo>
                      <a:pt x="3223" y="3114"/>
                      <a:pt x="1" y="8646"/>
                      <a:pt x="852" y="13631"/>
                    </a:cubicBezTo>
                    <a:cubicBezTo>
                      <a:pt x="1434" y="17192"/>
                      <a:pt x="4244" y="19416"/>
                      <a:pt x="7422" y="19416"/>
                    </a:cubicBezTo>
                    <a:cubicBezTo>
                      <a:pt x="8557" y="19416"/>
                      <a:pt x="9739" y="19132"/>
                      <a:pt x="10883" y="18524"/>
                    </a:cubicBezTo>
                    <a:cubicBezTo>
                      <a:pt x="15168" y="16214"/>
                      <a:pt x="18664" y="10804"/>
                      <a:pt x="17722" y="5789"/>
                    </a:cubicBezTo>
                    <a:cubicBezTo>
                      <a:pt x="17066" y="2239"/>
                      <a:pt x="14240" y="1"/>
                      <a:pt x="1104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" name="Google Shape;130;p2"/>
              <p:cNvSpPr/>
              <p:nvPr/>
            </p:nvSpPr>
            <p:spPr>
              <a:xfrm>
                <a:off x="3219175" y="1912175"/>
                <a:ext cx="218100" cy="337425"/>
              </a:xfrm>
              <a:custGeom>
                <a:avLst/>
                <a:gdLst/>
                <a:ahLst/>
                <a:cxnLst/>
                <a:rect l="l" t="t" r="r" b="b"/>
                <a:pathLst>
                  <a:path w="8724" h="13497" extrusionOk="0">
                    <a:moveTo>
                      <a:pt x="3192" y="3982"/>
                    </a:moveTo>
                    <a:cubicBezTo>
                      <a:pt x="3283" y="4742"/>
                      <a:pt x="3374" y="5107"/>
                      <a:pt x="3526" y="5897"/>
                    </a:cubicBezTo>
                    <a:cubicBezTo>
                      <a:pt x="3357" y="5923"/>
                      <a:pt x="3202" y="5938"/>
                      <a:pt x="3064" y="5938"/>
                    </a:cubicBezTo>
                    <a:cubicBezTo>
                      <a:pt x="2705" y="5938"/>
                      <a:pt x="2459" y="5831"/>
                      <a:pt x="2371" y="5502"/>
                    </a:cubicBezTo>
                    <a:cubicBezTo>
                      <a:pt x="2310" y="5046"/>
                      <a:pt x="2523" y="4499"/>
                      <a:pt x="3192" y="3982"/>
                    </a:cubicBezTo>
                    <a:close/>
                    <a:moveTo>
                      <a:pt x="5717" y="7576"/>
                    </a:moveTo>
                    <a:cubicBezTo>
                      <a:pt x="6076" y="7576"/>
                      <a:pt x="6317" y="7712"/>
                      <a:pt x="6383" y="8086"/>
                    </a:cubicBezTo>
                    <a:cubicBezTo>
                      <a:pt x="6444" y="8542"/>
                      <a:pt x="6231" y="9028"/>
                      <a:pt x="5624" y="9514"/>
                    </a:cubicBezTo>
                    <a:cubicBezTo>
                      <a:pt x="5472" y="8754"/>
                      <a:pt x="5411" y="8390"/>
                      <a:pt x="5259" y="7630"/>
                    </a:cubicBezTo>
                    <a:cubicBezTo>
                      <a:pt x="5427" y="7596"/>
                      <a:pt x="5581" y="7576"/>
                      <a:pt x="5717" y="7576"/>
                    </a:cubicBezTo>
                    <a:close/>
                    <a:moveTo>
                      <a:pt x="3830" y="0"/>
                    </a:moveTo>
                    <a:cubicBezTo>
                      <a:pt x="3344" y="244"/>
                      <a:pt x="3070" y="396"/>
                      <a:pt x="2523" y="669"/>
                    </a:cubicBezTo>
                    <a:cubicBezTo>
                      <a:pt x="2645" y="1277"/>
                      <a:pt x="2675" y="1581"/>
                      <a:pt x="2797" y="2189"/>
                    </a:cubicBezTo>
                    <a:cubicBezTo>
                      <a:pt x="1277" y="3101"/>
                      <a:pt x="0" y="4803"/>
                      <a:pt x="304" y="6657"/>
                    </a:cubicBezTo>
                    <a:cubicBezTo>
                      <a:pt x="514" y="7876"/>
                      <a:pt x="1260" y="8224"/>
                      <a:pt x="2163" y="8224"/>
                    </a:cubicBezTo>
                    <a:cubicBezTo>
                      <a:pt x="2700" y="8224"/>
                      <a:pt x="3293" y="8100"/>
                      <a:pt x="3861" y="7964"/>
                    </a:cubicBezTo>
                    <a:cubicBezTo>
                      <a:pt x="4013" y="8876"/>
                      <a:pt x="4134" y="9332"/>
                      <a:pt x="4286" y="10244"/>
                    </a:cubicBezTo>
                    <a:cubicBezTo>
                      <a:pt x="3636" y="10496"/>
                      <a:pt x="2956" y="10631"/>
                      <a:pt x="2348" y="10631"/>
                    </a:cubicBezTo>
                    <a:cubicBezTo>
                      <a:pt x="2075" y="10631"/>
                      <a:pt x="1816" y="10604"/>
                      <a:pt x="1581" y="10548"/>
                    </a:cubicBezTo>
                    <a:cubicBezTo>
                      <a:pt x="1429" y="11338"/>
                      <a:pt x="1307" y="11763"/>
                      <a:pt x="1155" y="12554"/>
                    </a:cubicBezTo>
                    <a:cubicBezTo>
                      <a:pt x="1385" y="12611"/>
                      <a:pt x="1649" y="12640"/>
                      <a:pt x="1938" y="12640"/>
                    </a:cubicBezTo>
                    <a:cubicBezTo>
                      <a:pt x="2722" y="12640"/>
                      <a:pt x="3688" y="12429"/>
                      <a:pt x="4620" y="12007"/>
                    </a:cubicBezTo>
                    <a:cubicBezTo>
                      <a:pt x="4742" y="12584"/>
                      <a:pt x="4772" y="12888"/>
                      <a:pt x="4894" y="13496"/>
                    </a:cubicBezTo>
                    <a:cubicBezTo>
                      <a:pt x="5380" y="13253"/>
                      <a:pt x="5654" y="13131"/>
                      <a:pt x="6171" y="12858"/>
                    </a:cubicBezTo>
                    <a:cubicBezTo>
                      <a:pt x="6049" y="12219"/>
                      <a:pt x="6019" y="11915"/>
                      <a:pt x="5928" y="11308"/>
                    </a:cubicBezTo>
                    <a:cubicBezTo>
                      <a:pt x="7447" y="10396"/>
                      <a:pt x="8724" y="8724"/>
                      <a:pt x="8390" y="6961"/>
                    </a:cubicBezTo>
                    <a:cubicBezTo>
                      <a:pt x="8198" y="5772"/>
                      <a:pt x="7449" y="5418"/>
                      <a:pt x="6541" y="5418"/>
                    </a:cubicBezTo>
                    <a:cubicBezTo>
                      <a:pt x="6010" y="5418"/>
                      <a:pt x="5424" y="5539"/>
                      <a:pt x="4864" y="5684"/>
                    </a:cubicBezTo>
                    <a:cubicBezTo>
                      <a:pt x="4712" y="4712"/>
                      <a:pt x="4590" y="4256"/>
                      <a:pt x="4438" y="3314"/>
                    </a:cubicBezTo>
                    <a:cubicBezTo>
                      <a:pt x="4976" y="3094"/>
                      <a:pt x="5552" y="2992"/>
                      <a:pt x="6137" y="2992"/>
                    </a:cubicBezTo>
                    <a:cubicBezTo>
                      <a:pt x="6280" y="2992"/>
                      <a:pt x="6423" y="2998"/>
                      <a:pt x="6566" y="3010"/>
                    </a:cubicBezTo>
                    <a:cubicBezTo>
                      <a:pt x="6718" y="2219"/>
                      <a:pt x="6748" y="1794"/>
                      <a:pt x="6900" y="1003"/>
                    </a:cubicBezTo>
                    <a:cubicBezTo>
                      <a:pt x="6733" y="979"/>
                      <a:pt x="6557" y="966"/>
                      <a:pt x="6377" y="966"/>
                    </a:cubicBezTo>
                    <a:cubicBezTo>
                      <a:pt x="5671" y="966"/>
                      <a:pt x="4878" y="1151"/>
                      <a:pt x="4104" y="1490"/>
                    </a:cubicBezTo>
                    <a:cubicBezTo>
                      <a:pt x="3982" y="912"/>
                      <a:pt x="3952" y="608"/>
                      <a:pt x="383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1" name="Google Shape;131;p2"/>
              <p:cNvSpPr/>
              <p:nvPr/>
            </p:nvSpPr>
            <p:spPr>
              <a:xfrm>
                <a:off x="3710904" y="1696193"/>
                <a:ext cx="158250" cy="139500"/>
              </a:xfrm>
              <a:custGeom>
                <a:avLst/>
                <a:gdLst/>
                <a:ahLst/>
                <a:cxnLst/>
                <a:rect l="l" t="t" r="r" b="b"/>
                <a:pathLst>
                  <a:path w="6330" h="5580" extrusionOk="0">
                    <a:moveTo>
                      <a:pt x="2035" y="1"/>
                    </a:moveTo>
                    <a:cubicBezTo>
                      <a:pt x="802" y="1"/>
                      <a:pt x="0" y="1090"/>
                      <a:pt x="212" y="2386"/>
                    </a:cubicBezTo>
                    <a:cubicBezTo>
                      <a:pt x="516" y="3906"/>
                      <a:pt x="2005" y="5152"/>
                      <a:pt x="3616" y="5487"/>
                    </a:cubicBezTo>
                    <a:cubicBezTo>
                      <a:pt x="3887" y="5549"/>
                      <a:pt x="4147" y="5580"/>
                      <a:pt x="4389" y="5580"/>
                    </a:cubicBezTo>
                    <a:cubicBezTo>
                      <a:pt x="5559" y="5580"/>
                      <a:pt x="6330" y="4872"/>
                      <a:pt x="6078" y="3663"/>
                    </a:cubicBezTo>
                    <a:cubicBezTo>
                      <a:pt x="5744" y="2052"/>
                      <a:pt x="4285" y="471"/>
                      <a:pt x="2613" y="76"/>
                    </a:cubicBezTo>
                    <a:cubicBezTo>
                      <a:pt x="2412" y="25"/>
                      <a:pt x="2219" y="1"/>
                      <a:pt x="203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" name="Google Shape;132;p2"/>
              <p:cNvSpPr/>
              <p:nvPr/>
            </p:nvSpPr>
            <p:spPr>
              <a:xfrm>
                <a:off x="3774100" y="2106607"/>
                <a:ext cx="158375" cy="139725"/>
              </a:xfrm>
              <a:custGeom>
                <a:avLst/>
                <a:gdLst/>
                <a:ahLst/>
                <a:cxnLst/>
                <a:rect l="l" t="t" r="r" b="b"/>
                <a:pathLst>
                  <a:path w="6335" h="5589" extrusionOk="0">
                    <a:moveTo>
                      <a:pt x="2072" y="0"/>
                    </a:moveTo>
                    <a:cubicBezTo>
                      <a:pt x="819" y="0"/>
                      <a:pt x="1" y="1098"/>
                      <a:pt x="214" y="2406"/>
                    </a:cubicBezTo>
                    <a:cubicBezTo>
                      <a:pt x="518" y="3926"/>
                      <a:pt x="2008" y="5172"/>
                      <a:pt x="3619" y="5507"/>
                    </a:cubicBezTo>
                    <a:cubicBezTo>
                      <a:pt x="3880" y="5562"/>
                      <a:pt x="4131" y="5589"/>
                      <a:pt x="4365" y="5589"/>
                    </a:cubicBezTo>
                    <a:cubicBezTo>
                      <a:pt x="5550" y="5589"/>
                      <a:pt x="6334" y="4901"/>
                      <a:pt x="6081" y="3683"/>
                    </a:cubicBezTo>
                    <a:cubicBezTo>
                      <a:pt x="5746" y="2011"/>
                      <a:pt x="4257" y="461"/>
                      <a:pt x="2615" y="66"/>
                    </a:cubicBezTo>
                    <a:cubicBezTo>
                      <a:pt x="2427" y="21"/>
                      <a:pt x="2246" y="0"/>
                      <a:pt x="207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" name="Google Shape;133;p2"/>
              <p:cNvSpPr/>
              <p:nvPr/>
            </p:nvSpPr>
            <p:spPr>
              <a:xfrm>
                <a:off x="2694985" y="1936311"/>
                <a:ext cx="159000" cy="139950"/>
              </a:xfrm>
              <a:custGeom>
                <a:avLst/>
                <a:gdLst/>
                <a:ahLst/>
                <a:cxnLst/>
                <a:rect l="l" t="t" r="r" b="b"/>
                <a:pathLst>
                  <a:path w="6360" h="5598" extrusionOk="0">
                    <a:moveTo>
                      <a:pt x="2004" y="1"/>
                    </a:moveTo>
                    <a:cubicBezTo>
                      <a:pt x="792" y="1"/>
                      <a:pt x="0" y="707"/>
                      <a:pt x="255" y="1905"/>
                    </a:cubicBezTo>
                    <a:cubicBezTo>
                      <a:pt x="620" y="3576"/>
                      <a:pt x="2048" y="5096"/>
                      <a:pt x="3720" y="5522"/>
                    </a:cubicBezTo>
                    <a:cubicBezTo>
                      <a:pt x="3925" y="5573"/>
                      <a:pt x="4122" y="5597"/>
                      <a:pt x="4308" y="5597"/>
                    </a:cubicBezTo>
                    <a:cubicBezTo>
                      <a:pt x="5561" y="5597"/>
                      <a:pt x="6359" y="4508"/>
                      <a:pt x="6121" y="3212"/>
                    </a:cubicBezTo>
                    <a:cubicBezTo>
                      <a:pt x="5848" y="1692"/>
                      <a:pt x="4389" y="446"/>
                      <a:pt x="2747" y="81"/>
                    </a:cubicBezTo>
                    <a:cubicBezTo>
                      <a:pt x="2487" y="27"/>
                      <a:pt x="2238" y="1"/>
                      <a:pt x="200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" name="Google Shape;134;p2"/>
              <p:cNvSpPr/>
              <p:nvPr/>
            </p:nvSpPr>
            <p:spPr>
              <a:xfrm>
                <a:off x="2776216" y="2366185"/>
                <a:ext cx="158250" cy="139925"/>
              </a:xfrm>
              <a:custGeom>
                <a:avLst/>
                <a:gdLst/>
                <a:ahLst/>
                <a:cxnLst/>
                <a:rect l="l" t="t" r="r" b="b"/>
                <a:pathLst>
                  <a:path w="6330" h="5597" extrusionOk="0">
                    <a:moveTo>
                      <a:pt x="1978" y="1"/>
                    </a:moveTo>
                    <a:cubicBezTo>
                      <a:pt x="772" y="1"/>
                      <a:pt x="0" y="711"/>
                      <a:pt x="255" y="1935"/>
                    </a:cubicBezTo>
                    <a:cubicBezTo>
                      <a:pt x="590" y="3607"/>
                      <a:pt x="2049" y="5126"/>
                      <a:pt x="3690" y="5521"/>
                    </a:cubicBezTo>
                    <a:cubicBezTo>
                      <a:pt x="3895" y="5573"/>
                      <a:pt x="4092" y="5597"/>
                      <a:pt x="4278" y="5597"/>
                    </a:cubicBezTo>
                    <a:cubicBezTo>
                      <a:pt x="5531" y="5597"/>
                      <a:pt x="6329" y="4508"/>
                      <a:pt x="6091" y="3211"/>
                    </a:cubicBezTo>
                    <a:cubicBezTo>
                      <a:pt x="5787" y="1722"/>
                      <a:pt x="4328" y="476"/>
                      <a:pt x="2717" y="81"/>
                    </a:cubicBezTo>
                    <a:cubicBezTo>
                      <a:pt x="2458" y="27"/>
                      <a:pt x="2210" y="1"/>
                      <a:pt x="197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35" name="Google Shape;135;p2"/>
          <p:cNvGrpSpPr/>
          <p:nvPr/>
        </p:nvGrpSpPr>
        <p:grpSpPr>
          <a:xfrm>
            <a:off x="353655" y="2403819"/>
            <a:ext cx="1447085" cy="1089968"/>
            <a:chOff x="2700330" y="-829613"/>
            <a:chExt cx="2200221" cy="1657495"/>
          </a:xfrm>
        </p:grpSpPr>
        <p:sp>
          <p:nvSpPr>
            <p:cNvPr id="136" name="Google Shape;136;p2"/>
            <p:cNvSpPr/>
            <p:nvPr/>
          </p:nvSpPr>
          <p:spPr>
            <a:xfrm>
              <a:off x="2700330" y="-829613"/>
              <a:ext cx="2200221" cy="1657495"/>
            </a:xfrm>
            <a:custGeom>
              <a:avLst/>
              <a:gdLst/>
              <a:ahLst/>
              <a:cxnLst/>
              <a:rect l="l" t="t" r="r" b="b"/>
              <a:pathLst>
                <a:path w="41278" h="31096" extrusionOk="0">
                  <a:moveTo>
                    <a:pt x="6931" y="1"/>
                  </a:moveTo>
                  <a:lnTo>
                    <a:pt x="1" y="17356"/>
                  </a:lnTo>
                  <a:lnTo>
                    <a:pt x="34348" y="31095"/>
                  </a:lnTo>
                  <a:lnTo>
                    <a:pt x="41278" y="13739"/>
                  </a:lnTo>
                  <a:lnTo>
                    <a:pt x="6931" y="1"/>
                  </a:lnTo>
                  <a:close/>
                </a:path>
              </a:pathLst>
            </a:custGeom>
            <a:solidFill>
              <a:schemeClr val="dk2"/>
            </a:solidFill>
            <a:ln w="762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47625" dir="6360000" algn="bl" rotWithShape="0">
                <a:schemeClr val="dk1">
                  <a:alpha val="23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7" name="Google Shape;137;p2"/>
            <p:cNvGrpSpPr/>
            <p:nvPr/>
          </p:nvGrpSpPr>
          <p:grpSpPr>
            <a:xfrm>
              <a:off x="2700330" y="-829613"/>
              <a:ext cx="2200221" cy="1657495"/>
              <a:chOff x="4886375" y="1743475"/>
              <a:chExt cx="1031950" cy="777400"/>
            </a:xfrm>
          </p:grpSpPr>
          <p:sp>
            <p:nvSpPr>
              <p:cNvPr id="138" name="Google Shape;138;p2"/>
              <p:cNvSpPr/>
              <p:nvPr/>
            </p:nvSpPr>
            <p:spPr>
              <a:xfrm>
                <a:off x="4886375" y="1743475"/>
                <a:ext cx="1031950" cy="777400"/>
              </a:xfrm>
              <a:custGeom>
                <a:avLst/>
                <a:gdLst/>
                <a:ahLst/>
                <a:cxnLst/>
                <a:rect l="l" t="t" r="r" b="b"/>
                <a:pathLst>
                  <a:path w="41278" h="31096" extrusionOk="0">
                    <a:moveTo>
                      <a:pt x="6931" y="1"/>
                    </a:moveTo>
                    <a:lnTo>
                      <a:pt x="1" y="17356"/>
                    </a:lnTo>
                    <a:lnTo>
                      <a:pt x="34348" y="31095"/>
                    </a:lnTo>
                    <a:lnTo>
                      <a:pt x="41278" y="13739"/>
                    </a:lnTo>
                    <a:lnTo>
                      <a:pt x="6931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" name="Google Shape;139;p2"/>
              <p:cNvSpPr/>
              <p:nvPr/>
            </p:nvSpPr>
            <p:spPr>
              <a:xfrm>
                <a:off x="4945650" y="1795900"/>
                <a:ext cx="913425" cy="672525"/>
              </a:xfrm>
              <a:custGeom>
                <a:avLst/>
                <a:gdLst/>
                <a:ahLst/>
                <a:cxnLst/>
                <a:rect l="l" t="t" r="r" b="b"/>
                <a:pathLst>
                  <a:path w="36537" h="26901" extrusionOk="0">
                    <a:moveTo>
                      <a:pt x="5836" y="1"/>
                    </a:moveTo>
                    <a:lnTo>
                      <a:pt x="0" y="14621"/>
                    </a:lnTo>
                    <a:lnTo>
                      <a:pt x="30700" y="26901"/>
                    </a:lnTo>
                    <a:lnTo>
                      <a:pt x="36536" y="12281"/>
                    </a:lnTo>
                    <a:lnTo>
                      <a:pt x="583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" name="Google Shape;140;p2"/>
              <p:cNvSpPr/>
              <p:nvPr/>
            </p:nvSpPr>
            <p:spPr>
              <a:xfrm>
                <a:off x="5235175" y="1957975"/>
                <a:ext cx="334375" cy="348325"/>
              </a:xfrm>
              <a:custGeom>
                <a:avLst/>
                <a:gdLst/>
                <a:ahLst/>
                <a:cxnLst/>
                <a:rect l="l" t="t" r="r" b="b"/>
                <a:pathLst>
                  <a:path w="13375" h="13933" extrusionOk="0">
                    <a:moveTo>
                      <a:pt x="7655" y="0"/>
                    </a:moveTo>
                    <a:cubicBezTo>
                      <a:pt x="5201" y="0"/>
                      <a:pt x="2664" y="1886"/>
                      <a:pt x="1459" y="4886"/>
                    </a:cubicBezTo>
                    <a:cubicBezTo>
                      <a:pt x="0" y="8564"/>
                      <a:pt x="1155" y="12485"/>
                      <a:pt x="4043" y="13609"/>
                    </a:cubicBezTo>
                    <a:cubicBezTo>
                      <a:pt x="4591" y="13828"/>
                      <a:pt x="5161" y="13933"/>
                      <a:pt x="5737" y="13933"/>
                    </a:cubicBezTo>
                    <a:cubicBezTo>
                      <a:pt x="8195" y="13933"/>
                      <a:pt x="10739" y="12030"/>
                      <a:pt x="11946" y="9050"/>
                    </a:cubicBezTo>
                    <a:cubicBezTo>
                      <a:pt x="13374" y="5403"/>
                      <a:pt x="12250" y="1482"/>
                      <a:pt x="9362" y="326"/>
                    </a:cubicBezTo>
                    <a:cubicBezTo>
                      <a:pt x="8810" y="106"/>
                      <a:pt x="8235" y="0"/>
                      <a:pt x="765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" name="Google Shape;141;p2"/>
              <p:cNvSpPr/>
              <p:nvPr/>
            </p:nvSpPr>
            <p:spPr>
              <a:xfrm>
                <a:off x="5321025" y="2039075"/>
                <a:ext cx="157325" cy="195325"/>
              </a:xfrm>
              <a:custGeom>
                <a:avLst/>
                <a:gdLst/>
                <a:ahLst/>
                <a:cxnLst/>
                <a:rect l="l" t="t" r="r" b="b"/>
                <a:pathLst>
                  <a:path w="6293" h="7813" extrusionOk="0">
                    <a:moveTo>
                      <a:pt x="3428" y="1872"/>
                    </a:moveTo>
                    <a:cubicBezTo>
                      <a:pt x="3487" y="1872"/>
                      <a:pt x="3551" y="1876"/>
                      <a:pt x="3618" y="1885"/>
                    </a:cubicBezTo>
                    <a:lnTo>
                      <a:pt x="3162" y="3040"/>
                    </a:lnTo>
                    <a:cubicBezTo>
                      <a:pt x="2858" y="2797"/>
                      <a:pt x="2645" y="2554"/>
                      <a:pt x="2767" y="2250"/>
                    </a:cubicBezTo>
                    <a:cubicBezTo>
                      <a:pt x="2871" y="2017"/>
                      <a:pt x="3085" y="1872"/>
                      <a:pt x="3428" y="1872"/>
                    </a:cubicBezTo>
                    <a:close/>
                    <a:moveTo>
                      <a:pt x="3405" y="4742"/>
                    </a:moveTo>
                    <a:cubicBezTo>
                      <a:pt x="3679" y="5016"/>
                      <a:pt x="3861" y="5289"/>
                      <a:pt x="3770" y="5532"/>
                    </a:cubicBezTo>
                    <a:cubicBezTo>
                      <a:pt x="3675" y="5745"/>
                      <a:pt x="3488" y="5866"/>
                      <a:pt x="3209" y="5866"/>
                    </a:cubicBezTo>
                    <a:cubicBezTo>
                      <a:pt x="3130" y="5866"/>
                      <a:pt x="3043" y="5857"/>
                      <a:pt x="2949" y="5836"/>
                    </a:cubicBezTo>
                    <a:lnTo>
                      <a:pt x="3405" y="4742"/>
                    </a:lnTo>
                    <a:close/>
                    <a:moveTo>
                      <a:pt x="4408" y="0"/>
                    </a:moveTo>
                    <a:lnTo>
                      <a:pt x="4043" y="852"/>
                    </a:lnTo>
                    <a:cubicBezTo>
                      <a:pt x="3768" y="781"/>
                      <a:pt x="3510" y="748"/>
                      <a:pt x="3271" y="748"/>
                    </a:cubicBezTo>
                    <a:cubicBezTo>
                      <a:pt x="2377" y="748"/>
                      <a:pt x="1748" y="1207"/>
                      <a:pt x="1460" y="1855"/>
                    </a:cubicBezTo>
                    <a:cubicBezTo>
                      <a:pt x="1004" y="2979"/>
                      <a:pt x="1885" y="3678"/>
                      <a:pt x="2676" y="4256"/>
                    </a:cubicBezTo>
                    <a:lnTo>
                      <a:pt x="2159" y="5593"/>
                    </a:lnTo>
                    <a:cubicBezTo>
                      <a:pt x="1581" y="5320"/>
                      <a:pt x="1095" y="4864"/>
                      <a:pt x="822" y="4408"/>
                    </a:cubicBezTo>
                    <a:lnTo>
                      <a:pt x="1" y="5198"/>
                    </a:lnTo>
                    <a:cubicBezTo>
                      <a:pt x="305" y="5745"/>
                      <a:pt x="974" y="6262"/>
                      <a:pt x="1733" y="6657"/>
                    </a:cubicBezTo>
                    <a:lnTo>
                      <a:pt x="1399" y="7508"/>
                    </a:lnTo>
                    <a:lnTo>
                      <a:pt x="2189" y="7812"/>
                    </a:lnTo>
                    <a:lnTo>
                      <a:pt x="2524" y="6900"/>
                    </a:lnTo>
                    <a:cubicBezTo>
                      <a:pt x="2842" y="6987"/>
                      <a:pt x="3134" y="7027"/>
                      <a:pt x="3400" y="7027"/>
                    </a:cubicBezTo>
                    <a:cubicBezTo>
                      <a:pt x="4251" y="7027"/>
                      <a:pt x="4829" y="6614"/>
                      <a:pt x="5107" y="5988"/>
                    </a:cubicBezTo>
                    <a:cubicBezTo>
                      <a:pt x="5563" y="4864"/>
                      <a:pt x="4712" y="4165"/>
                      <a:pt x="3892" y="3587"/>
                    </a:cubicBezTo>
                    <a:lnTo>
                      <a:pt x="4439" y="2219"/>
                    </a:lnTo>
                    <a:cubicBezTo>
                      <a:pt x="4803" y="2463"/>
                      <a:pt x="5199" y="2766"/>
                      <a:pt x="5502" y="3131"/>
                    </a:cubicBezTo>
                    <a:lnTo>
                      <a:pt x="6293" y="2311"/>
                    </a:lnTo>
                    <a:cubicBezTo>
                      <a:pt x="5958" y="1855"/>
                      <a:pt x="5411" y="1490"/>
                      <a:pt x="4864" y="1186"/>
                    </a:cubicBezTo>
                    <a:lnTo>
                      <a:pt x="5199" y="304"/>
                    </a:lnTo>
                    <a:lnTo>
                      <a:pt x="4408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" name="Google Shape;142;p2"/>
              <p:cNvSpPr/>
              <p:nvPr/>
            </p:nvSpPr>
            <p:spPr>
              <a:xfrm>
                <a:off x="5830925" y="2076925"/>
                <a:ext cx="56250" cy="52750"/>
              </a:xfrm>
              <a:custGeom>
                <a:avLst/>
                <a:gdLst/>
                <a:ahLst/>
                <a:cxnLst/>
                <a:rect l="l" t="t" r="r" b="b"/>
                <a:pathLst>
                  <a:path w="2250" h="2110" extrusionOk="0">
                    <a:moveTo>
                      <a:pt x="1144" y="0"/>
                    </a:moveTo>
                    <a:cubicBezTo>
                      <a:pt x="1107" y="0"/>
                      <a:pt x="1071" y="2"/>
                      <a:pt x="1034" y="6"/>
                    </a:cubicBezTo>
                    <a:cubicBezTo>
                      <a:pt x="456" y="67"/>
                      <a:pt x="0" y="584"/>
                      <a:pt x="61" y="1161"/>
                    </a:cubicBezTo>
                    <a:cubicBezTo>
                      <a:pt x="118" y="1702"/>
                      <a:pt x="575" y="2109"/>
                      <a:pt x="1131" y="2109"/>
                    </a:cubicBezTo>
                    <a:cubicBezTo>
                      <a:pt x="1169" y="2109"/>
                      <a:pt x="1208" y="2107"/>
                      <a:pt x="1247" y="2104"/>
                    </a:cubicBezTo>
                    <a:cubicBezTo>
                      <a:pt x="1824" y="2073"/>
                      <a:pt x="2250" y="1526"/>
                      <a:pt x="2189" y="949"/>
                    </a:cubicBezTo>
                    <a:cubicBezTo>
                      <a:pt x="2132" y="408"/>
                      <a:pt x="1676" y="0"/>
                      <a:pt x="114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" name="Google Shape;143;p2"/>
              <p:cNvSpPr/>
              <p:nvPr/>
            </p:nvSpPr>
            <p:spPr>
              <a:xfrm>
                <a:off x="5682750" y="2440675"/>
                <a:ext cx="60800" cy="54300"/>
              </a:xfrm>
              <a:custGeom>
                <a:avLst/>
                <a:gdLst/>
                <a:ahLst/>
                <a:cxnLst/>
                <a:rect l="l" t="t" r="r" b="b"/>
                <a:pathLst>
                  <a:path w="2432" h="2172" extrusionOk="0">
                    <a:moveTo>
                      <a:pt x="1224" y="0"/>
                    </a:moveTo>
                    <a:cubicBezTo>
                      <a:pt x="792" y="0"/>
                      <a:pt x="398" y="246"/>
                      <a:pt x="213" y="684"/>
                    </a:cubicBezTo>
                    <a:cubicBezTo>
                      <a:pt x="0" y="1262"/>
                      <a:pt x="274" y="1870"/>
                      <a:pt x="851" y="2083"/>
                    </a:cubicBezTo>
                    <a:cubicBezTo>
                      <a:pt x="987" y="2143"/>
                      <a:pt x="1126" y="2171"/>
                      <a:pt x="1263" y="2171"/>
                    </a:cubicBezTo>
                    <a:cubicBezTo>
                      <a:pt x="1677" y="2171"/>
                      <a:pt x="2067" y="1909"/>
                      <a:pt x="2249" y="1475"/>
                    </a:cubicBezTo>
                    <a:cubicBezTo>
                      <a:pt x="2432" y="958"/>
                      <a:pt x="2158" y="320"/>
                      <a:pt x="1642" y="77"/>
                    </a:cubicBezTo>
                    <a:cubicBezTo>
                      <a:pt x="1502" y="25"/>
                      <a:pt x="1361" y="0"/>
                      <a:pt x="122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" name="Google Shape;144;p2"/>
              <p:cNvSpPr/>
              <p:nvPr/>
            </p:nvSpPr>
            <p:spPr>
              <a:xfrm>
                <a:off x="5061900" y="1769025"/>
                <a:ext cx="61575" cy="54225"/>
              </a:xfrm>
              <a:custGeom>
                <a:avLst/>
                <a:gdLst/>
                <a:ahLst/>
                <a:cxnLst/>
                <a:rect l="l" t="t" r="r" b="b"/>
                <a:pathLst>
                  <a:path w="2463" h="2169" extrusionOk="0">
                    <a:moveTo>
                      <a:pt x="1229" y="1"/>
                    </a:moveTo>
                    <a:cubicBezTo>
                      <a:pt x="804" y="1"/>
                      <a:pt x="401" y="260"/>
                      <a:pt x="214" y="681"/>
                    </a:cubicBezTo>
                    <a:cubicBezTo>
                      <a:pt x="1" y="1258"/>
                      <a:pt x="244" y="1866"/>
                      <a:pt x="822" y="2079"/>
                    </a:cubicBezTo>
                    <a:cubicBezTo>
                      <a:pt x="966" y="2140"/>
                      <a:pt x="1112" y="2168"/>
                      <a:pt x="1254" y="2168"/>
                    </a:cubicBezTo>
                    <a:cubicBezTo>
                      <a:pt x="1678" y="2168"/>
                      <a:pt x="2060" y="1912"/>
                      <a:pt x="2220" y="1501"/>
                    </a:cubicBezTo>
                    <a:cubicBezTo>
                      <a:pt x="2463" y="954"/>
                      <a:pt x="2189" y="316"/>
                      <a:pt x="1612" y="73"/>
                    </a:cubicBezTo>
                    <a:cubicBezTo>
                      <a:pt x="1486" y="24"/>
                      <a:pt x="1357" y="1"/>
                      <a:pt x="122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" name="Google Shape;145;p2"/>
              <p:cNvSpPr/>
              <p:nvPr/>
            </p:nvSpPr>
            <p:spPr>
              <a:xfrm>
                <a:off x="4915250" y="2133775"/>
                <a:ext cx="61575" cy="54550"/>
              </a:xfrm>
              <a:custGeom>
                <a:avLst/>
                <a:gdLst/>
                <a:ahLst/>
                <a:cxnLst/>
                <a:rect l="l" t="t" r="r" b="b"/>
                <a:pathLst>
                  <a:path w="2463" h="2182" extrusionOk="0">
                    <a:moveTo>
                      <a:pt x="1243" y="0"/>
                    </a:moveTo>
                    <a:cubicBezTo>
                      <a:pt x="805" y="0"/>
                      <a:pt x="407" y="260"/>
                      <a:pt x="244" y="681"/>
                    </a:cubicBezTo>
                    <a:cubicBezTo>
                      <a:pt x="1" y="1258"/>
                      <a:pt x="274" y="1866"/>
                      <a:pt x="852" y="2109"/>
                    </a:cubicBezTo>
                    <a:cubicBezTo>
                      <a:pt x="978" y="2158"/>
                      <a:pt x="1107" y="2181"/>
                      <a:pt x="1234" y="2181"/>
                    </a:cubicBezTo>
                    <a:cubicBezTo>
                      <a:pt x="1659" y="2181"/>
                      <a:pt x="2063" y="1922"/>
                      <a:pt x="2250" y="1501"/>
                    </a:cubicBezTo>
                    <a:cubicBezTo>
                      <a:pt x="2463" y="954"/>
                      <a:pt x="2219" y="316"/>
                      <a:pt x="1642" y="73"/>
                    </a:cubicBezTo>
                    <a:cubicBezTo>
                      <a:pt x="1509" y="24"/>
                      <a:pt x="1374" y="0"/>
                      <a:pt x="124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46" name="Google Shape;146;p2"/>
          <p:cNvGrpSpPr/>
          <p:nvPr/>
        </p:nvGrpSpPr>
        <p:grpSpPr>
          <a:xfrm rot="4554968">
            <a:off x="6770889" y="3467756"/>
            <a:ext cx="1155527" cy="870334"/>
            <a:chOff x="2700330" y="-829613"/>
            <a:chExt cx="2200221" cy="1657495"/>
          </a:xfrm>
        </p:grpSpPr>
        <p:sp>
          <p:nvSpPr>
            <p:cNvPr id="147" name="Google Shape;147;p2"/>
            <p:cNvSpPr/>
            <p:nvPr/>
          </p:nvSpPr>
          <p:spPr>
            <a:xfrm>
              <a:off x="2700330" y="-829613"/>
              <a:ext cx="2200221" cy="1657495"/>
            </a:xfrm>
            <a:custGeom>
              <a:avLst/>
              <a:gdLst/>
              <a:ahLst/>
              <a:cxnLst/>
              <a:rect l="l" t="t" r="r" b="b"/>
              <a:pathLst>
                <a:path w="41278" h="31096" extrusionOk="0">
                  <a:moveTo>
                    <a:pt x="6931" y="1"/>
                  </a:moveTo>
                  <a:lnTo>
                    <a:pt x="1" y="17356"/>
                  </a:lnTo>
                  <a:lnTo>
                    <a:pt x="34348" y="31095"/>
                  </a:lnTo>
                  <a:lnTo>
                    <a:pt x="41278" y="13739"/>
                  </a:lnTo>
                  <a:lnTo>
                    <a:pt x="6931" y="1"/>
                  </a:lnTo>
                  <a:close/>
                </a:path>
              </a:pathLst>
            </a:custGeom>
            <a:solidFill>
              <a:schemeClr val="dk2"/>
            </a:solidFill>
            <a:ln w="762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47625" dir="6360000" algn="bl" rotWithShape="0">
                <a:schemeClr val="dk1">
                  <a:alpha val="23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8" name="Google Shape;148;p2"/>
            <p:cNvGrpSpPr/>
            <p:nvPr/>
          </p:nvGrpSpPr>
          <p:grpSpPr>
            <a:xfrm>
              <a:off x="2700330" y="-829613"/>
              <a:ext cx="2200221" cy="1657495"/>
              <a:chOff x="4886375" y="1743475"/>
              <a:chExt cx="1031950" cy="777400"/>
            </a:xfrm>
          </p:grpSpPr>
          <p:sp>
            <p:nvSpPr>
              <p:cNvPr id="149" name="Google Shape;149;p2"/>
              <p:cNvSpPr/>
              <p:nvPr/>
            </p:nvSpPr>
            <p:spPr>
              <a:xfrm>
                <a:off x="4886375" y="1743475"/>
                <a:ext cx="1031950" cy="777400"/>
              </a:xfrm>
              <a:custGeom>
                <a:avLst/>
                <a:gdLst/>
                <a:ahLst/>
                <a:cxnLst/>
                <a:rect l="l" t="t" r="r" b="b"/>
                <a:pathLst>
                  <a:path w="41278" h="31096" extrusionOk="0">
                    <a:moveTo>
                      <a:pt x="6931" y="1"/>
                    </a:moveTo>
                    <a:lnTo>
                      <a:pt x="1" y="17356"/>
                    </a:lnTo>
                    <a:lnTo>
                      <a:pt x="34348" y="31095"/>
                    </a:lnTo>
                    <a:lnTo>
                      <a:pt x="41278" y="13739"/>
                    </a:lnTo>
                    <a:lnTo>
                      <a:pt x="6931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" name="Google Shape;150;p2"/>
              <p:cNvSpPr/>
              <p:nvPr/>
            </p:nvSpPr>
            <p:spPr>
              <a:xfrm>
                <a:off x="4945650" y="1795900"/>
                <a:ext cx="913425" cy="672525"/>
              </a:xfrm>
              <a:custGeom>
                <a:avLst/>
                <a:gdLst/>
                <a:ahLst/>
                <a:cxnLst/>
                <a:rect l="l" t="t" r="r" b="b"/>
                <a:pathLst>
                  <a:path w="36537" h="26901" extrusionOk="0">
                    <a:moveTo>
                      <a:pt x="5836" y="1"/>
                    </a:moveTo>
                    <a:lnTo>
                      <a:pt x="0" y="14621"/>
                    </a:lnTo>
                    <a:lnTo>
                      <a:pt x="30700" y="26901"/>
                    </a:lnTo>
                    <a:lnTo>
                      <a:pt x="36536" y="12281"/>
                    </a:lnTo>
                    <a:lnTo>
                      <a:pt x="583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" name="Google Shape;151;p2"/>
              <p:cNvSpPr/>
              <p:nvPr/>
            </p:nvSpPr>
            <p:spPr>
              <a:xfrm>
                <a:off x="5235175" y="1957975"/>
                <a:ext cx="334375" cy="348325"/>
              </a:xfrm>
              <a:custGeom>
                <a:avLst/>
                <a:gdLst/>
                <a:ahLst/>
                <a:cxnLst/>
                <a:rect l="l" t="t" r="r" b="b"/>
                <a:pathLst>
                  <a:path w="13375" h="13933" extrusionOk="0">
                    <a:moveTo>
                      <a:pt x="7655" y="0"/>
                    </a:moveTo>
                    <a:cubicBezTo>
                      <a:pt x="5201" y="0"/>
                      <a:pt x="2664" y="1886"/>
                      <a:pt x="1459" y="4886"/>
                    </a:cubicBezTo>
                    <a:cubicBezTo>
                      <a:pt x="0" y="8564"/>
                      <a:pt x="1155" y="12485"/>
                      <a:pt x="4043" y="13609"/>
                    </a:cubicBezTo>
                    <a:cubicBezTo>
                      <a:pt x="4591" y="13828"/>
                      <a:pt x="5161" y="13933"/>
                      <a:pt x="5737" y="13933"/>
                    </a:cubicBezTo>
                    <a:cubicBezTo>
                      <a:pt x="8195" y="13933"/>
                      <a:pt x="10739" y="12030"/>
                      <a:pt x="11946" y="9050"/>
                    </a:cubicBezTo>
                    <a:cubicBezTo>
                      <a:pt x="13374" y="5403"/>
                      <a:pt x="12250" y="1482"/>
                      <a:pt x="9362" y="326"/>
                    </a:cubicBezTo>
                    <a:cubicBezTo>
                      <a:pt x="8810" y="106"/>
                      <a:pt x="8235" y="0"/>
                      <a:pt x="765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" name="Google Shape;152;p2"/>
              <p:cNvSpPr/>
              <p:nvPr/>
            </p:nvSpPr>
            <p:spPr>
              <a:xfrm>
                <a:off x="5321025" y="2039075"/>
                <a:ext cx="157325" cy="195325"/>
              </a:xfrm>
              <a:custGeom>
                <a:avLst/>
                <a:gdLst/>
                <a:ahLst/>
                <a:cxnLst/>
                <a:rect l="l" t="t" r="r" b="b"/>
                <a:pathLst>
                  <a:path w="6293" h="7813" extrusionOk="0">
                    <a:moveTo>
                      <a:pt x="3428" y="1872"/>
                    </a:moveTo>
                    <a:cubicBezTo>
                      <a:pt x="3487" y="1872"/>
                      <a:pt x="3551" y="1876"/>
                      <a:pt x="3618" y="1885"/>
                    </a:cubicBezTo>
                    <a:lnTo>
                      <a:pt x="3162" y="3040"/>
                    </a:lnTo>
                    <a:cubicBezTo>
                      <a:pt x="2858" y="2797"/>
                      <a:pt x="2645" y="2554"/>
                      <a:pt x="2767" y="2250"/>
                    </a:cubicBezTo>
                    <a:cubicBezTo>
                      <a:pt x="2871" y="2017"/>
                      <a:pt x="3085" y="1872"/>
                      <a:pt x="3428" y="1872"/>
                    </a:cubicBezTo>
                    <a:close/>
                    <a:moveTo>
                      <a:pt x="3405" y="4742"/>
                    </a:moveTo>
                    <a:cubicBezTo>
                      <a:pt x="3679" y="5016"/>
                      <a:pt x="3861" y="5289"/>
                      <a:pt x="3770" y="5532"/>
                    </a:cubicBezTo>
                    <a:cubicBezTo>
                      <a:pt x="3675" y="5745"/>
                      <a:pt x="3488" y="5866"/>
                      <a:pt x="3209" y="5866"/>
                    </a:cubicBezTo>
                    <a:cubicBezTo>
                      <a:pt x="3130" y="5866"/>
                      <a:pt x="3043" y="5857"/>
                      <a:pt x="2949" y="5836"/>
                    </a:cubicBezTo>
                    <a:lnTo>
                      <a:pt x="3405" y="4742"/>
                    </a:lnTo>
                    <a:close/>
                    <a:moveTo>
                      <a:pt x="4408" y="0"/>
                    </a:moveTo>
                    <a:lnTo>
                      <a:pt x="4043" y="852"/>
                    </a:lnTo>
                    <a:cubicBezTo>
                      <a:pt x="3768" y="781"/>
                      <a:pt x="3510" y="748"/>
                      <a:pt x="3271" y="748"/>
                    </a:cubicBezTo>
                    <a:cubicBezTo>
                      <a:pt x="2377" y="748"/>
                      <a:pt x="1748" y="1207"/>
                      <a:pt x="1460" y="1855"/>
                    </a:cubicBezTo>
                    <a:cubicBezTo>
                      <a:pt x="1004" y="2979"/>
                      <a:pt x="1885" y="3678"/>
                      <a:pt x="2676" y="4256"/>
                    </a:cubicBezTo>
                    <a:lnTo>
                      <a:pt x="2159" y="5593"/>
                    </a:lnTo>
                    <a:cubicBezTo>
                      <a:pt x="1581" y="5320"/>
                      <a:pt x="1095" y="4864"/>
                      <a:pt x="822" y="4408"/>
                    </a:cubicBezTo>
                    <a:lnTo>
                      <a:pt x="1" y="5198"/>
                    </a:lnTo>
                    <a:cubicBezTo>
                      <a:pt x="305" y="5745"/>
                      <a:pt x="974" y="6262"/>
                      <a:pt x="1733" y="6657"/>
                    </a:cubicBezTo>
                    <a:lnTo>
                      <a:pt x="1399" y="7508"/>
                    </a:lnTo>
                    <a:lnTo>
                      <a:pt x="2189" y="7812"/>
                    </a:lnTo>
                    <a:lnTo>
                      <a:pt x="2524" y="6900"/>
                    </a:lnTo>
                    <a:cubicBezTo>
                      <a:pt x="2842" y="6987"/>
                      <a:pt x="3134" y="7027"/>
                      <a:pt x="3400" y="7027"/>
                    </a:cubicBezTo>
                    <a:cubicBezTo>
                      <a:pt x="4251" y="7027"/>
                      <a:pt x="4829" y="6614"/>
                      <a:pt x="5107" y="5988"/>
                    </a:cubicBezTo>
                    <a:cubicBezTo>
                      <a:pt x="5563" y="4864"/>
                      <a:pt x="4712" y="4165"/>
                      <a:pt x="3892" y="3587"/>
                    </a:cubicBezTo>
                    <a:lnTo>
                      <a:pt x="4439" y="2219"/>
                    </a:lnTo>
                    <a:cubicBezTo>
                      <a:pt x="4803" y="2463"/>
                      <a:pt x="5199" y="2766"/>
                      <a:pt x="5502" y="3131"/>
                    </a:cubicBezTo>
                    <a:lnTo>
                      <a:pt x="6293" y="2311"/>
                    </a:lnTo>
                    <a:cubicBezTo>
                      <a:pt x="5958" y="1855"/>
                      <a:pt x="5411" y="1490"/>
                      <a:pt x="4864" y="1186"/>
                    </a:cubicBezTo>
                    <a:lnTo>
                      <a:pt x="5199" y="304"/>
                    </a:lnTo>
                    <a:lnTo>
                      <a:pt x="4408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" name="Google Shape;153;p2"/>
              <p:cNvSpPr/>
              <p:nvPr/>
            </p:nvSpPr>
            <p:spPr>
              <a:xfrm>
                <a:off x="5830925" y="2076925"/>
                <a:ext cx="56250" cy="52750"/>
              </a:xfrm>
              <a:custGeom>
                <a:avLst/>
                <a:gdLst/>
                <a:ahLst/>
                <a:cxnLst/>
                <a:rect l="l" t="t" r="r" b="b"/>
                <a:pathLst>
                  <a:path w="2250" h="2110" extrusionOk="0">
                    <a:moveTo>
                      <a:pt x="1144" y="0"/>
                    </a:moveTo>
                    <a:cubicBezTo>
                      <a:pt x="1107" y="0"/>
                      <a:pt x="1071" y="2"/>
                      <a:pt x="1034" y="6"/>
                    </a:cubicBezTo>
                    <a:cubicBezTo>
                      <a:pt x="456" y="67"/>
                      <a:pt x="0" y="584"/>
                      <a:pt x="61" y="1161"/>
                    </a:cubicBezTo>
                    <a:cubicBezTo>
                      <a:pt x="118" y="1702"/>
                      <a:pt x="575" y="2109"/>
                      <a:pt x="1131" y="2109"/>
                    </a:cubicBezTo>
                    <a:cubicBezTo>
                      <a:pt x="1169" y="2109"/>
                      <a:pt x="1208" y="2107"/>
                      <a:pt x="1247" y="2104"/>
                    </a:cubicBezTo>
                    <a:cubicBezTo>
                      <a:pt x="1824" y="2073"/>
                      <a:pt x="2250" y="1526"/>
                      <a:pt x="2189" y="949"/>
                    </a:cubicBezTo>
                    <a:cubicBezTo>
                      <a:pt x="2132" y="408"/>
                      <a:pt x="1676" y="0"/>
                      <a:pt x="114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" name="Google Shape;154;p2"/>
              <p:cNvSpPr/>
              <p:nvPr/>
            </p:nvSpPr>
            <p:spPr>
              <a:xfrm>
                <a:off x="5682750" y="2440675"/>
                <a:ext cx="60800" cy="54300"/>
              </a:xfrm>
              <a:custGeom>
                <a:avLst/>
                <a:gdLst/>
                <a:ahLst/>
                <a:cxnLst/>
                <a:rect l="l" t="t" r="r" b="b"/>
                <a:pathLst>
                  <a:path w="2432" h="2172" extrusionOk="0">
                    <a:moveTo>
                      <a:pt x="1224" y="0"/>
                    </a:moveTo>
                    <a:cubicBezTo>
                      <a:pt x="792" y="0"/>
                      <a:pt x="398" y="246"/>
                      <a:pt x="213" y="684"/>
                    </a:cubicBezTo>
                    <a:cubicBezTo>
                      <a:pt x="0" y="1262"/>
                      <a:pt x="274" y="1870"/>
                      <a:pt x="851" y="2083"/>
                    </a:cubicBezTo>
                    <a:cubicBezTo>
                      <a:pt x="987" y="2143"/>
                      <a:pt x="1126" y="2171"/>
                      <a:pt x="1263" y="2171"/>
                    </a:cubicBezTo>
                    <a:cubicBezTo>
                      <a:pt x="1677" y="2171"/>
                      <a:pt x="2067" y="1909"/>
                      <a:pt x="2249" y="1475"/>
                    </a:cubicBezTo>
                    <a:cubicBezTo>
                      <a:pt x="2432" y="958"/>
                      <a:pt x="2158" y="320"/>
                      <a:pt x="1642" y="77"/>
                    </a:cubicBezTo>
                    <a:cubicBezTo>
                      <a:pt x="1502" y="25"/>
                      <a:pt x="1361" y="0"/>
                      <a:pt x="122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5" name="Google Shape;155;p2"/>
              <p:cNvSpPr/>
              <p:nvPr/>
            </p:nvSpPr>
            <p:spPr>
              <a:xfrm>
                <a:off x="5061900" y="1769025"/>
                <a:ext cx="61575" cy="54225"/>
              </a:xfrm>
              <a:custGeom>
                <a:avLst/>
                <a:gdLst/>
                <a:ahLst/>
                <a:cxnLst/>
                <a:rect l="l" t="t" r="r" b="b"/>
                <a:pathLst>
                  <a:path w="2463" h="2169" extrusionOk="0">
                    <a:moveTo>
                      <a:pt x="1229" y="1"/>
                    </a:moveTo>
                    <a:cubicBezTo>
                      <a:pt x="804" y="1"/>
                      <a:pt x="401" y="260"/>
                      <a:pt x="214" y="681"/>
                    </a:cubicBezTo>
                    <a:cubicBezTo>
                      <a:pt x="1" y="1258"/>
                      <a:pt x="244" y="1866"/>
                      <a:pt x="822" y="2079"/>
                    </a:cubicBezTo>
                    <a:cubicBezTo>
                      <a:pt x="966" y="2140"/>
                      <a:pt x="1112" y="2168"/>
                      <a:pt x="1254" y="2168"/>
                    </a:cubicBezTo>
                    <a:cubicBezTo>
                      <a:pt x="1678" y="2168"/>
                      <a:pt x="2060" y="1912"/>
                      <a:pt x="2220" y="1501"/>
                    </a:cubicBezTo>
                    <a:cubicBezTo>
                      <a:pt x="2463" y="954"/>
                      <a:pt x="2189" y="316"/>
                      <a:pt x="1612" y="73"/>
                    </a:cubicBezTo>
                    <a:cubicBezTo>
                      <a:pt x="1486" y="24"/>
                      <a:pt x="1357" y="1"/>
                      <a:pt x="122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" name="Google Shape;156;p2"/>
              <p:cNvSpPr/>
              <p:nvPr/>
            </p:nvSpPr>
            <p:spPr>
              <a:xfrm>
                <a:off x="4915250" y="2133775"/>
                <a:ext cx="61575" cy="54550"/>
              </a:xfrm>
              <a:custGeom>
                <a:avLst/>
                <a:gdLst/>
                <a:ahLst/>
                <a:cxnLst/>
                <a:rect l="l" t="t" r="r" b="b"/>
                <a:pathLst>
                  <a:path w="2463" h="2182" extrusionOk="0">
                    <a:moveTo>
                      <a:pt x="1243" y="0"/>
                    </a:moveTo>
                    <a:cubicBezTo>
                      <a:pt x="805" y="0"/>
                      <a:pt x="407" y="260"/>
                      <a:pt x="244" y="681"/>
                    </a:cubicBezTo>
                    <a:cubicBezTo>
                      <a:pt x="1" y="1258"/>
                      <a:pt x="274" y="1866"/>
                      <a:pt x="852" y="2109"/>
                    </a:cubicBezTo>
                    <a:cubicBezTo>
                      <a:pt x="978" y="2158"/>
                      <a:pt x="1107" y="2181"/>
                      <a:pt x="1234" y="2181"/>
                    </a:cubicBezTo>
                    <a:cubicBezTo>
                      <a:pt x="1659" y="2181"/>
                      <a:pt x="2063" y="1922"/>
                      <a:pt x="2250" y="1501"/>
                    </a:cubicBezTo>
                    <a:cubicBezTo>
                      <a:pt x="2463" y="954"/>
                      <a:pt x="2219" y="316"/>
                      <a:pt x="1642" y="73"/>
                    </a:cubicBezTo>
                    <a:cubicBezTo>
                      <a:pt x="1509" y="24"/>
                      <a:pt x="1374" y="0"/>
                      <a:pt x="124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7" name="Google Shape;157;p2"/>
          <p:cNvGrpSpPr/>
          <p:nvPr/>
        </p:nvGrpSpPr>
        <p:grpSpPr>
          <a:xfrm rot="-2890732">
            <a:off x="5929621" y="-485447"/>
            <a:ext cx="1529050" cy="1151771"/>
            <a:chOff x="2700330" y="-829613"/>
            <a:chExt cx="2200221" cy="1657495"/>
          </a:xfrm>
        </p:grpSpPr>
        <p:sp>
          <p:nvSpPr>
            <p:cNvPr id="158" name="Google Shape;158;p2"/>
            <p:cNvSpPr/>
            <p:nvPr/>
          </p:nvSpPr>
          <p:spPr>
            <a:xfrm>
              <a:off x="2700330" y="-829613"/>
              <a:ext cx="2200221" cy="1657495"/>
            </a:xfrm>
            <a:custGeom>
              <a:avLst/>
              <a:gdLst/>
              <a:ahLst/>
              <a:cxnLst/>
              <a:rect l="l" t="t" r="r" b="b"/>
              <a:pathLst>
                <a:path w="41278" h="31096" extrusionOk="0">
                  <a:moveTo>
                    <a:pt x="6931" y="1"/>
                  </a:moveTo>
                  <a:lnTo>
                    <a:pt x="1" y="17356"/>
                  </a:lnTo>
                  <a:lnTo>
                    <a:pt x="34348" y="31095"/>
                  </a:lnTo>
                  <a:lnTo>
                    <a:pt x="41278" y="13739"/>
                  </a:lnTo>
                  <a:lnTo>
                    <a:pt x="6931" y="1"/>
                  </a:lnTo>
                  <a:close/>
                </a:path>
              </a:pathLst>
            </a:custGeom>
            <a:solidFill>
              <a:schemeClr val="dk2"/>
            </a:solidFill>
            <a:ln w="762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47625" dir="6360000" algn="bl" rotWithShape="0">
                <a:schemeClr val="dk1">
                  <a:alpha val="23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59" name="Google Shape;159;p2"/>
            <p:cNvGrpSpPr/>
            <p:nvPr/>
          </p:nvGrpSpPr>
          <p:grpSpPr>
            <a:xfrm>
              <a:off x="2700330" y="-829613"/>
              <a:ext cx="2200221" cy="1657495"/>
              <a:chOff x="4886375" y="1743475"/>
              <a:chExt cx="1031950" cy="777400"/>
            </a:xfrm>
          </p:grpSpPr>
          <p:sp>
            <p:nvSpPr>
              <p:cNvPr id="160" name="Google Shape;160;p2"/>
              <p:cNvSpPr/>
              <p:nvPr/>
            </p:nvSpPr>
            <p:spPr>
              <a:xfrm>
                <a:off x="4886375" y="1743475"/>
                <a:ext cx="1031950" cy="777400"/>
              </a:xfrm>
              <a:custGeom>
                <a:avLst/>
                <a:gdLst/>
                <a:ahLst/>
                <a:cxnLst/>
                <a:rect l="l" t="t" r="r" b="b"/>
                <a:pathLst>
                  <a:path w="41278" h="31096" extrusionOk="0">
                    <a:moveTo>
                      <a:pt x="6931" y="1"/>
                    </a:moveTo>
                    <a:lnTo>
                      <a:pt x="1" y="17356"/>
                    </a:lnTo>
                    <a:lnTo>
                      <a:pt x="34348" y="31095"/>
                    </a:lnTo>
                    <a:lnTo>
                      <a:pt x="41278" y="13739"/>
                    </a:lnTo>
                    <a:lnTo>
                      <a:pt x="6931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" name="Google Shape;161;p2"/>
              <p:cNvSpPr/>
              <p:nvPr/>
            </p:nvSpPr>
            <p:spPr>
              <a:xfrm>
                <a:off x="4945650" y="1795900"/>
                <a:ext cx="913425" cy="672525"/>
              </a:xfrm>
              <a:custGeom>
                <a:avLst/>
                <a:gdLst/>
                <a:ahLst/>
                <a:cxnLst/>
                <a:rect l="l" t="t" r="r" b="b"/>
                <a:pathLst>
                  <a:path w="36537" h="26901" extrusionOk="0">
                    <a:moveTo>
                      <a:pt x="5836" y="1"/>
                    </a:moveTo>
                    <a:lnTo>
                      <a:pt x="0" y="14621"/>
                    </a:lnTo>
                    <a:lnTo>
                      <a:pt x="30700" y="26901"/>
                    </a:lnTo>
                    <a:lnTo>
                      <a:pt x="36536" y="12281"/>
                    </a:lnTo>
                    <a:lnTo>
                      <a:pt x="583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" name="Google Shape;162;p2"/>
              <p:cNvSpPr/>
              <p:nvPr/>
            </p:nvSpPr>
            <p:spPr>
              <a:xfrm>
                <a:off x="5235175" y="1957975"/>
                <a:ext cx="334375" cy="348325"/>
              </a:xfrm>
              <a:custGeom>
                <a:avLst/>
                <a:gdLst/>
                <a:ahLst/>
                <a:cxnLst/>
                <a:rect l="l" t="t" r="r" b="b"/>
                <a:pathLst>
                  <a:path w="13375" h="13933" extrusionOk="0">
                    <a:moveTo>
                      <a:pt x="7655" y="0"/>
                    </a:moveTo>
                    <a:cubicBezTo>
                      <a:pt x="5201" y="0"/>
                      <a:pt x="2664" y="1886"/>
                      <a:pt x="1459" y="4886"/>
                    </a:cubicBezTo>
                    <a:cubicBezTo>
                      <a:pt x="0" y="8564"/>
                      <a:pt x="1155" y="12485"/>
                      <a:pt x="4043" y="13609"/>
                    </a:cubicBezTo>
                    <a:cubicBezTo>
                      <a:pt x="4591" y="13828"/>
                      <a:pt x="5161" y="13933"/>
                      <a:pt x="5737" y="13933"/>
                    </a:cubicBezTo>
                    <a:cubicBezTo>
                      <a:pt x="8195" y="13933"/>
                      <a:pt x="10739" y="12030"/>
                      <a:pt x="11946" y="9050"/>
                    </a:cubicBezTo>
                    <a:cubicBezTo>
                      <a:pt x="13374" y="5403"/>
                      <a:pt x="12250" y="1482"/>
                      <a:pt x="9362" y="326"/>
                    </a:cubicBezTo>
                    <a:cubicBezTo>
                      <a:pt x="8810" y="106"/>
                      <a:pt x="8235" y="0"/>
                      <a:pt x="765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" name="Google Shape;163;p2"/>
              <p:cNvSpPr/>
              <p:nvPr/>
            </p:nvSpPr>
            <p:spPr>
              <a:xfrm>
                <a:off x="5321025" y="2039075"/>
                <a:ext cx="157325" cy="195325"/>
              </a:xfrm>
              <a:custGeom>
                <a:avLst/>
                <a:gdLst/>
                <a:ahLst/>
                <a:cxnLst/>
                <a:rect l="l" t="t" r="r" b="b"/>
                <a:pathLst>
                  <a:path w="6293" h="7813" extrusionOk="0">
                    <a:moveTo>
                      <a:pt x="3428" y="1872"/>
                    </a:moveTo>
                    <a:cubicBezTo>
                      <a:pt x="3487" y="1872"/>
                      <a:pt x="3551" y="1876"/>
                      <a:pt x="3618" y="1885"/>
                    </a:cubicBezTo>
                    <a:lnTo>
                      <a:pt x="3162" y="3040"/>
                    </a:lnTo>
                    <a:cubicBezTo>
                      <a:pt x="2858" y="2797"/>
                      <a:pt x="2645" y="2554"/>
                      <a:pt x="2767" y="2250"/>
                    </a:cubicBezTo>
                    <a:cubicBezTo>
                      <a:pt x="2871" y="2017"/>
                      <a:pt x="3085" y="1872"/>
                      <a:pt x="3428" y="1872"/>
                    </a:cubicBezTo>
                    <a:close/>
                    <a:moveTo>
                      <a:pt x="3405" y="4742"/>
                    </a:moveTo>
                    <a:cubicBezTo>
                      <a:pt x="3679" y="5016"/>
                      <a:pt x="3861" y="5289"/>
                      <a:pt x="3770" y="5532"/>
                    </a:cubicBezTo>
                    <a:cubicBezTo>
                      <a:pt x="3675" y="5745"/>
                      <a:pt x="3488" y="5866"/>
                      <a:pt x="3209" y="5866"/>
                    </a:cubicBezTo>
                    <a:cubicBezTo>
                      <a:pt x="3130" y="5866"/>
                      <a:pt x="3043" y="5857"/>
                      <a:pt x="2949" y="5836"/>
                    </a:cubicBezTo>
                    <a:lnTo>
                      <a:pt x="3405" y="4742"/>
                    </a:lnTo>
                    <a:close/>
                    <a:moveTo>
                      <a:pt x="4408" y="0"/>
                    </a:moveTo>
                    <a:lnTo>
                      <a:pt x="4043" y="852"/>
                    </a:lnTo>
                    <a:cubicBezTo>
                      <a:pt x="3768" y="781"/>
                      <a:pt x="3510" y="748"/>
                      <a:pt x="3271" y="748"/>
                    </a:cubicBezTo>
                    <a:cubicBezTo>
                      <a:pt x="2377" y="748"/>
                      <a:pt x="1748" y="1207"/>
                      <a:pt x="1460" y="1855"/>
                    </a:cubicBezTo>
                    <a:cubicBezTo>
                      <a:pt x="1004" y="2979"/>
                      <a:pt x="1885" y="3678"/>
                      <a:pt x="2676" y="4256"/>
                    </a:cubicBezTo>
                    <a:lnTo>
                      <a:pt x="2159" y="5593"/>
                    </a:lnTo>
                    <a:cubicBezTo>
                      <a:pt x="1581" y="5320"/>
                      <a:pt x="1095" y="4864"/>
                      <a:pt x="822" y="4408"/>
                    </a:cubicBezTo>
                    <a:lnTo>
                      <a:pt x="1" y="5198"/>
                    </a:lnTo>
                    <a:cubicBezTo>
                      <a:pt x="305" y="5745"/>
                      <a:pt x="974" y="6262"/>
                      <a:pt x="1733" y="6657"/>
                    </a:cubicBezTo>
                    <a:lnTo>
                      <a:pt x="1399" y="7508"/>
                    </a:lnTo>
                    <a:lnTo>
                      <a:pt x="2189" y="7812"/>
                    </a:lnTo>
                    <a:lnTo>
                      <a:pt x="2524" y="6900"/>
                    </a:lnTo>
                    <a:cubicBezTo>
                      <a:pt x="2842" y="6987"/>
                      <a:pt x="3134" y="7027"/>
                      <a:pt x="3400" y="7027"/>
                    </a:cubicBezTo>
                    <a:cubicBezTo>
                      <a:pt x="4251" y="7027"/>
                      <a:pt x="4829" y="6614"/>
                      <a:pt x="5107" y="5988"/>
                    </a:cubicBezTo>
                    <a:cubicBezTo>
                      <a:pt x="5563" y="4864"/>
                      <a:pt x="4712" y="4165"/>
                      <a:pt x="3892" y="3587"/>
                    </a:cubicBezTo>
                    <a:lnTo>
                      <a:pt x="4439" y="2219"/>
                    </a:lnTo>
                    <a:cubicBezTo>
                      <a:pt x="4803" y="2463"/>
                      <a:pt x="5199" y="2766"/>
                      <a:pt x="5502" y="3131"/>
                    </a:cubicBezTo>
                    <a:lnTo>
                      <a:pt x="6293" y="2311"/>
                    </a:lnTo>
                    <a:cubicBezTo>
                      <a:pt x="5958" y="1855"/>
                      <a:pt x="5411" y="1490"/>
                      <a:pt x="4864" y="1186"/>
                    </a:cubicBezTo>
                    <a:lnTo>
                      <a:pt x="5199" y="304"/>
                    </a:lnTo>
                    <a:lnTo>
                      <a:pt x="4408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" name="Google Shape;164;p2"/>
              <p:cNvSpPr/>
              <p:nvPr/>
            </p:nvSpPr>
            <p:spPr>
              <a:xfrm>
                <a:off x="5830925" y="2076925"/>
                <a:ext cx="56250" cy="52750"/>
              </a:xfrm>
              <a:custGeom>
                <a:avLst/>
                <a:gdLst/>
                <a:ahLst/>
                <a:cxnLst/>
                <a:rect l="l" t="t" r="r" b="b"/>
                <a:pathLst>
                  <a:path w="2250" h="2110" extrusionOk="0">
                    <a:moveTo>
                      <a:pt x="1144" y="0"/>
                    </a:moveTo>
                    <a:cubicBezTo>
                      <a:pt x="1107" y="0"/>
                      <a:pt x="1071" y="2"/>
                      <a:pt x="1034" y="6"/>
                    </a:cubicBezTo>
                    <a:cubicBezTo>
                      <a:pt x="456" y="67"/>
                      <a:pt x="0" y="584"/>
                      <a:pt x="61" y="1161"/>
                    </a:cubicBezTo>
                    <a:cubicBezTo>
                      <a:pt x="118" y="1702"/>
                      <a:pt x="575" y="2109"/>
                      <a:pt x="1131" y="2109"/>
                    </a:cubicBezTo>
                    <a:cubicBezTo>
                      <a:pt x="1169" y="2109"/>
                      <a:pt x="1208" y="2107"/>
                      <a:pt x="1247" y="2104"/>
                    </a:cubicBezTo>
                    <a:cubicBezTo>
                      <a:pt x="1824" y="2073"/>
                      <a:pt x="2250" y="1526"/>
                      <a:pt x="2189" y="949"/>
                    </a:cubicBezTo>
                    <a:cubicBezTo>
                      <a:pt x="2132" y="408"/>
                      <a:pt x="1676" y="0"/>
                      <a:pt x="114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" name="Google Shape;165;p2"/>
              <p:cNvSpPr/>
              <p:nvPr/>
            </p:nvSpPr>
            <p:spPr>
              <a:xfrm>
                <a:off x="5682750" y="2440675"/>
                <a:ext cx="60800" cy="54300"/>
              </a:xfrm>
              <a:custGeom>
                <a:avLst/>
                <a:gdLst/>
                <a:ahLst/>
                <a:cxnLst/>
                <a:rect l="l" t="t" r="r" b="b"/>
                <a:pathLst>
                  <a:path w="2432" h="2172" extrusionOk="0">
                    <a:moveTo>
                      <a:pt x="1224" y="0"/>
                    </a:moveTo>
                    <a:cubicBezTo>
                      <a:pt x="792" y="0"/>
                      <a:pt x="398" y="246"/>
                      <a:pt x="213" y="684"/>
                    </a:cubicBezTo>
                    <a:cubicBezTo>
                      <a:pt x="0" y="1262"/>
                      <a:pt x="274" y="1870"/>
                      <a:pt x="851" y="2083"/>
                    </a:cubicBezTo>
                    <a:cubicBezTo>
                      <a:pt x="987" y="2143"/>
                      <a:pt x="1126" y="2171"/>
                      <a:pt x="1263" y="2171"/>
                    </a:cubicBezTo>
                    <a:cubicBezTo>
                      <a:pt x="1677" y="2171"/>
                      <a:pt x="2067" y="1909"/>
                      <a:pt x="2249" y="1475"/>
                    </a:cubicBezTo>
                    <a:cubicBezTo>
                      <a:pt x="2432" y="958"/>
                      <a:pt x="2158" y="320"/>
                      <a:pt x="1642" y="77"/>
                    </a:cubicBezTo>
                    <a:cubicBezTo>
                      <a:pt x="1502" y="25"/>
                      <a:pt x="1361" y="0"/>
                      <a:pt x="122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" name="Google Shape;166;p2"/>
              <p:cNvSpPr/>
              <p:nvPr/>
            </p:nvSpPr>
            <p:spPr>
              <a:xfrm>
                <a:off x="5061900" y="1769025"/>
                <a:ext cx="61575" cy="54225"/>
              </a:xfrm>
              <a:custGeom>
                <a:avLst/>
                <a:gdLst/>
                <a:ahLst/>
                <a:cxnLst/>
                <a:rect l="l" t="t" r="r" b="b"/>
                <a:pathLst>
                  <a:path w="2463" h="2169" extrusionOk="0">
                    <a:moveTo>
                      <a:pt x="1229" y="1"/>
                    </a:moveTo>
                    <a:cubicBezTo>
                      <a:pt x="804" y="1"/>
                      <a:pt x="401" y="260"/>
                      <a:pt x="214" y="681"/>
                    </a:cubicBezTo>
                    <a:cubicBezTo>
                      <a:pt x="1" y="1258"/>
                      <a:pt x="244" y="1866"/>
                      <a:pt x="822" y="2079"/>
                    </a:cubicBezTo>
                    <a:cubicBezTo>
                      <a:pt x="966" y="2140"/>
                      <a:pt x="1112" y="2168"/>
                      <a:pt x="1254" y="2168"/>
                    </a:cubicBezTo>
                    <a:cubicBezTo>
                      <a:pt x="1678" y="2168"/>
                      <a:pt x="2060" y="1912"/>
                      <a:pt x="2220" y="1501"/>
                    </a:cubicBezTo>
                    <a:cubicBezTo>
                      <a:pt x="2463" y="954"/>
                      <a:pt x="2189" y="316"/>
                      <a:pt x="1612" y="73"/>
                    </a:cubicBezTo>
                    <a:cubicBezTo>
                      <a:pt x="1486" y="24"/>
                      <a:pt x="1357" y="1"/>
                      <a:pt x="122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" name="Google Shape;167;p2"/>
              <p:cNvSpPr/>
              <p:nvPr/>
            </p:nvSpPr>
            <p:spPr>
              <a:xfrm>
                <a:off x="4915250" y="2133775"/>
                <a:ext cx="61575" cy="54550"/>
              </a:xfrm>
              <a:custGeom>
                <a:avLst/>
                <a:gdLst/>
                <a:ahLst/>
                <a:cxnLst/>
                <a:rect l="l" t="t" r="r" b="b"/>
                <a:pathLst>
                  <a:path w="2463" h="2182" extrusionOk="0">
                    <a:moveTo>
                      <a:pt x="1243" y="0"/>
                    </a:moveTo>
                    <a:cubicBezTo>
                      <a:pt x="805" y="0"/>
                      <a:pt x="407" y="260"/>
                      <a:pt x="244" y="681"/>
                    </a:cubicBezTo>
                    <a:cubicBezTo>
                      <a:pt x="1" y="1258"/>
                      <a:pt x="274" y="1866"/>
                      <a:pt x="852" y="2109"/>
                    </a:cubicBezTo>
                    <a:cubicBezTo>
                      <a:pt x="978" y="2158"/>
                      <a:pt x="1107" y="2181"/>
                      <a:pt x="1234" y="2181"/>
                    </a:cubicBezTo>
                    <a:cubicBezTo>
                      <a:pt x="1659" y="2181"/>
                      <a:pt x="2063" y="1922"/>
                      <a:pt x="2250" y="1501"/>
                    </a:cubicBezTo>
                    <a:cubicBezTo>
                      <a:pt x="2463" y="954"/>
                      <a:pt x="2219" y="316"/>
                      <a:pt x="1642" y="73"/>
                    </a:cubicBezTo>
                    <a:cubicBezTo>
                      <a:pt x="1509" y="24"/>
                      <a:pt x="1374" y="0"/>
                      <a:pt x="124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68" name="Google Shape;168;p2"/>
          <p:cNvGrpSpPr/>
          <p:nvPr/>
        </p:nvGrpSpPr>
        <p:grpSpPr>
          <a:xfrm rot="-3942672">
            <a:off x="-296773" y="4369354"/>
            <a:ext cx="1317983" cy="992659"/>
            <a:chOff x="2700330" y="-829613"/>
            <a:chExt cx="2200221" cy="1657495"/>
          </a:xfrm>
        </p:grpSpPr>
        <p:sp>
          <p:nvSpPr>
            <p:cNvPr id="169" name="Google Shape;169;p2"/>
            <p:cNvSpPr/>
            <p:nvPr/>
          </p:nvSpPr>
          <p:spPr>
            <a:xfrm>
              <a:off x="2700330" y="-829613"/>
              <a:ext cx="2200221" cy="1657495"/>
            </a:xfrm>
            <a:custGeom>
              <a:avLst/>
              <a:gdLst/>
              <a:ahLst/>
              <a:cxnLst/>
              <a:rect l="l" t="t" r="r" b="b"/>
              <a:pathLst>
                <a:path w="41278" h="31096" extrusionOk="0">
                  <a:moveTo>
                    <a:pt x="6931" y="1"/>
                  </a:moveTo>
                  <a:lnTo>
                    <a:pt x="1" y="17356"/>
                  </a:lnTo>
                  <a:lnTo>
                    <a:pt x="34348" y="31095"/>
                  </a:lnTo>
                  <a:lnTo>
                    <a:pt x="41278" y="13739"/>
                  </a:lnTo>
                  <a:lnTo>
                    <a:pt x="6931" y="1"/>
                  </a:lnTo>
                  <a:close/>
                </a:path>
              </a:pathLst>
            </a:custGeom>
            <a:solidFill>
              <a:schemeClr val="dk2"/>
            </a:solidFill>
            <a:ln w="762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47625" dir="6360000" algn="bl" rotWithShape="0">
                <a:schemeClr val="dk1">
                  <a:alpha val="23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70" name="Google Shape;170;p2"/>
            <p:cNvGrpSpPr/>
            <p:nvPr/>
          </p:nvGrpSpPr>
          <p:grpSpPr>
            <a:xfrm>
              <a:off x="2700330" y="-829613"/>
              <a:ext cx="2200221" cy="1657495"/>
              <a:chOff x="4886375" y="1743475"/>
              <a:chExt cx="1031950" cy="777400"/>
            </a:xfrm>
          </p:grpSpPr>
          <p:sp>
            <p:nvSpPr>
              <p:cNvPr id="171" name="Google Shape;171;p2"/>
              <p:cNvSpPr/>
              <p:nvPr/>
            </p:nvSpPr>
            <p:spPr>
              <a:xfrm>
                <a:off x="4886375" y="1743475"/>
                <a:ext cx="1031950" cy="777400"/>
              </a:xfrm>
              <a:custGeom>
                <a:avLst/>
                <a:gdLst/>
                <a:ahLst/>
                <a:cxnLst/>
                <a:rect l="l" t="t" r="r" b="b"/>
                <a:pathLst>
                  <a:path w="41278" h="31096" extrusionOk="0">
                    <a:moveTo>
                      <a:pt x="6931" y="1"/>
                    </a:moveTo>
                    <a:lnTo>
                      <a:pt x="1" y="17356"/>
                    </a:lnTo>
                    <a:lnTo>
                      <a:pt x="34348" y="31095"/>
                    </a:lnTo>
                    <a:lnTo>
                      <a:pt x="41278" y="13739"/>
                    </a:lnTo>
                    <a:lnTo>
                      <a:pt x="6931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" name="Google Shape;172;p2"/>
              <p:cNvSpPr/>
              <p:nvPr/>
            </p:nvSpPr>
            <p:spPr>
              <a:xfrm>
                <a:off x="4945650" y="1795900"/>
                <a:ext cx="913425" cy="672525"/>
              </a:xfrm>
              <a:custGeom>
                <a:avLst/>
                <a:gdLst/>
                <a:ahLst/>
                <a:cxnLst/>
                <a:rect l="l" t="t" r="r" b="b"/>
                <a:pathLst>
                  <a:path w="36537" h="26901" extrusionOk="0">
                    <a:moveTo>
                      <a:pt x="5836" y="1"/>
                    </a:moveTo>
                    <a:lnTo>
                      <a:pt x="0" y="14621"/>
                    </a:lnTo>
                    <a:lnTo>
                      <a:pt x="30700" y="26901"/>
                    </a:lnTo>
                    <a:lnTo>
                      <a:pt x="36536" y="12281"/>
                    </a:lnTo>
                    <a:lnTo>
                      <a:pt x="583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" name="Google Shape;173;p2"/>
              <p:cNvSpPr/>
              <p:nvPr/>
            </p:nvSpPr>
            <p:spPr>
              <a:xfrm>
                <a:off x="5235175" y="1957975"/>
                <a:ext cx="334375" cy="348325"/>
              </a:xfrm>
              <a:custGeom>
                <a:avLst/>
                <a:gdLst/>
                <a:ahLst/>
                <a:cxnLst/>
                <a:rect l="l" t="t" r="r" b="b"/>
                <a:pathLst>
                  <a:path w="13375" h="13933" extrusionOk="0">
                    <a:moveTo>
                      <a:pt x="7655" y="0"/>
                    </a:moveTo>
                    <a:cubicBezTo>
                      <a:pt x="5201" y="0"/>
                      <a:pt x="2664" y="1886"/>
                      <a:pt x="1459" y="4886"/>
                    </a:cubicBezTo>
                    <a:cubicBezTo>
                      <a:pt x="0" y="8564"/>
                      <a:pt x="1155" y="12485"/>
                      <a:pt x="4043" y="13609"/>
                    </a:cubicBezTo>
                    <a:cubicBezTo>
                      <a:pt x="4591" y="13828"/>
                      <a:pt x="5161" y="13933"/>
                      <a:pt x="5737" y="13933"/>
                    </a:cubicBezTo>
                    <a:cubicBezTo>
                      <a:pt x="8195" y="13933"/>
                      <a:pt x="10739" y="12030"/>
                      <a:pt x="11946" y="9050"/>
                    </a:cubicBezTo>
                    <a:cubicBezTo>
                      <a:pt x="13374" y="5403"/>
                      <a:pt x="12250" y="1482"/>
                      <a:pt x="9362" y="326"/>
                    </a:cubicBezTo>
                    <a:cubicBezTo>
                      <a:pt x="8810" y="106"/>
                      <a:pt x="8235" y="0"/>
                      <a:pt x="765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" name="Google Shape;174;p2"/>
              <p:cNvSpPr/>
              <p:nvPr/>
            </p:nvSpPr>
            <p:spPr>
              <a:xfrm>
                <a:off x="5321025" y="2039075"/>
                <a:ext cx="157325" cy="195325"/>
              </a:xfrm>
              <a:custGeom>
                <a:avLst/>
                <a:gdLst/>
                <a:ahLst/>
                <a:cxnLst/>
                <a:rect l="l" t="t" r="r" b="b"/>
                <a:pathLst>
                  <a:path w="6293" h="7813" extrusionOk="0">
                    <a:moveTo>
                      <a:pt x="3428" y="1872"/>
                    </a:moveTo>
                    <a:cubicBezTo>
                      <a:pt x="3487" y="1872"/>
                      <a:pt x="3551" y="1876"/>
                      <a:pt x="3618" y="1885"/>
                    </a:cubicBezTo>
                    <a:lnTo>
                      <a:pt x="3162" y="3040"/>
                    </a:lnTo>
                    <a:cubicBezTo>
                      <a:pt x="2858" y="2797"/>
                      <a:pt x="2645" y="2554"/>
                      <a:pt x="2767" y="2250"/>
                    </a:cubicBezTo>
                    <a:cubicBezTo>
                      <a:pt x="2871" y="2017"/>
                      <a:pt x="3085" y="1872"/>
                      <a:pt x="3428" y="1872"/>
                    </a:cubicBezTo>
                    <a:close/>
                    <a:moveTo>
                      <a:pt x="3405" y="4742"/>
                    </a:moveTo>
                    <a:cubicBezTo>
                      <a:pt x="3679" y="5016"/>
                      <a:pt x="3861" y="5289"/>
                      <a:pt x="3770" y="5532"/>
                    </a:cubicBezTo>
                    <a:cubicBezTo>
                      <a:pt x="3675" y="5745"/>
                      <a:pt x="3488" y="5866"/>
                      <a:pt x="3209" y="5866"/>
                    </a:cubicBezTo>
                    <a:cubicBezTo>
                      <a:pt x="3130" y="5866"/>
                      <a:pt x="3043" y="5857"/>
                      <a:pt x="2949" y="5836"/>
                    </a:cubicBezTo>
                    <a:lnTo>
                      <a:pt x="3405" y="4742"/>
                    </a:lnTo>
                    <a:close/>
                    <a:moveTo>
                      <a:pt x="4408" y="0"/>
                    </a:moveTo>
                    <a:lnTo>
                      <a:pt x="4043" y="852"/>
                    </a:lnTo>
                    <a:cubicBezTo>
                      <a:pt x="3768" y="781"/>
                      <a:pt x="3510" y="748"/>
                      <a:pt x="3271" y="748"/>
                    </a:cubicBezTo>
                    <a:cubicBezTo>
                      <a:pt x="2377" y="748"/>
                      <a:pt x="1748" y="1207"/>
                      <a:pt x="1460" y="1855"/>
                    </a:cubicBezTo>
                    <a:cubicBezTo>
                      <a:pt x="1004" y="2979"/>
                      <a:pt x="1885" y="3678"/>
                      <a:pt x="2676" y="4256"/>
                    </a:cubicBezTo>
                    <a:lnTo>
                      <a:pt x="2159" y="5593"/>
                    </a:lnTo>
                    <a:cubicBezTo>
                      <a:pt x="1581" y="5320"/>
                      <a:pt x="1095" y="4864"/>
                      <a:pt x="822" y="4408"/>
                    </a:cubicBezTo>
                    <a:lnTo>
                      <a:pt x="1" y="5198"/>
                    </a:lnTo>
                    <a:cubicBezTo>
                      <a:pt x="305" y="5745"/>
                      <a:pt x="974" y="6262"/>
                      <a:pt x="1733" y="6657"/>
                    </a:cubicBezTo>
                    <a:lnTo>
                      <a:pt x="1399" y="7508"/>
                    </a:lnTo>
                    <a:lnTo>
                      <a:pt x="2189" y="7812"/>
                    </a:lnTo>
                    <a:lnTo>
                      <a:pt x="2524" y="6900"/>
                    </a:lnTo>
                    <a:cubicBezTo>
                      <a:pt x="2842" y="6987"/>
                      <a:pt x="3134" y="7027"/>
                      <a:pt x="3400" y="7027"/>
                    </a:cubicBezTo>
                    <a:cubicBezTo>
                      <a:pt x="4251" y="7027"/>
                      <a:pt x="4829" y="6614"/>
                      <a:pt x="5107" y="5988"/>
                    </a:cubicBezTo>
                    <a:cubicBezTo>
                      <a:pt x="5563" y="4864"/>
                      <a:pt x="4712" y="4165"/>
                      <a:pt x="3892" y="3587"/>
                    </a:cubicBezTo>
                    <a:lnTo>
                      <a:pt x="4439" y="2219"/>
                    </a:lnTo>
                    <a:cubicBezTo>
                      <a:pt x="4803" y="2463"/>
                      <a:pt x="5199" y="2766"/>
                      <a:pt x="5502" y="3131"/>
                    </a:cubicBezTo>
                    <a:lnTo>
                      <a:pt x="6293" y="2311"/>
                    </a:lnTo>
                    <a:cubicBezTo>
                      <a:pt x="5958" y="1855"/>
                      <a:pt x="5411" y="1490"/>
                      <a:pt x="4864" y="1186"/>
                    </a:cubicBezTo>
                    <a:lnTo>
                      <a:pt x="5199" y="304"/>
                    </a:lnTo>
                    <a:lnTo>
                      <a:pt x="4408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" name="Google Shape;175;p2"/>
              <p:cNvSpPr/>
              <p:nvPr/>
            </p:nvSpPr>
            <p:spPr>
              <a:xfrm>
                <a:off x="5830925" y="2076925"/>
                <a:ext cx="56250" cy="52750"/>
              </a:xfrm>
              <a:custGeom>
                <a:avLst/>
                <a:gdLst/>
                <a:ahLst/>
                <a:cxnLst/>
                <a:rect l="l" t="t" r="r" b="b"/>
                <a:pathLst>
                  <a:path w="2250" h="2110" extrusionOk="0">
                    <a:moveTo>
                      <a:pt x="1144" y="0"/>
                    </a:moveTo>
                    <a:cubicBezTo>
                      <a:pt x="1107" y="0"/>
                      <a:pt x="1071" y="2"/>
                      <a:pt x="1034" y="6"/>
                    </a:cubicBezTo>
                    <a:cubicBezTo>
                      <a:pt x="456" y="67"/>
                      <a:pt x="0" y="584"/>
                      <a:pt x="61" y="1161"/>
                    </a:cubicBezTo>
                    <a:cubicBezTo>
                      <a:pt x="118" y="1702"/>
                      <a:pt x="575" y="2109"/>
                      <a:pt x="1131" y="2109"/>
                    </a:cubicBezTo>
                    <a:cubicBezTo>
                      <a:pt x="1169" y="2109"/>
                      <a:pt x="1208" y="2107"/>
                      <a:pt x="1247" y="2104"/>
                    </a:cubicBezTo>
                    <a:cubicBezTo>
                      <a:pt x="1824" y="2073"/>
                      <a:pt x="2250" y="1526"/>
                      <a:pt x="2189" y="949"/>
                    </a:cubicBezTo>
                    <a:cubicBezTo>
                      <a:pt x="2132" y="408"/>
                      <a:pt x="1676" y="0"/>
                      <a:pt x="114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" name="Google Shape;176;p2"/>
              <p:cNvSpPr/>
              <p:nvPr/>
            </p:nvSpPr>
            <p:spPr>
              <a:xfrm>
                <a:off x="5682750" y="2440675"/>
                <a:ext cx="60800" cy="54300"/>
              </a:xfrm>
              <a:custGeom>
                <a:avLst/>
                <a:gdLst/>
                <a:ahLst/>
                <a:cxnLst/>
                <a:rect l="l" t="t" r="r" b="b"/>
                <a:pathLst>
                  <a:path w="2432" h="2172" extrusionOk="0">
                    <a:moveTo>
                      <a:pt x="1224" y="0"/>
                    </a:moveTo>
                    <a:cubicBezTo>
                      <a:pt x="792" y="0"/>
                      <a:pt x="398" y="246"/>
                      <a:pt x="213" y="684"/>
                    </a:cubicBezTo>
                    <a:cubicBezTo>
                      <a:pt x="0" y="1262"/>
                      <a:pt x="274" y="1870"/>
                      <a:pt x="851" y="2083"/>
                    </a:cubicBezTo>
                    <a:cubicBezTo>
                      <a:pt x="987" y="2143"/>
                      <a:pt x="1126" y="2171"/>
                      <a:pt x="1263" y="2171"/>
                    </a:cubicBezTo>
                    <a:cubicBezTo>
                      <a:pt x="1677" y="2171"/>
                      <a:pt x="2067" y="1909"/>
                      <a:pt x="2249" y="1475"/>
                    </a:cubicBezTo>
                    <a:cubicBezTo>
                      <a:pt x="2432" y="958"/>
                      <a:pt x="2158" y="320"/>
                      <a:pt x="1642" y="77"/>
                    </a:cubicBezTo>
                    <a:cubicBezTo>
                      <a:pt x="1502" y="25"/>
                      <a:pt x="1361" y="0"/>
                      <a:pt x="122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" name="Google Shape;177;p2"/>
              <p:cNvSpPr/>
              <p:nvPr/>
            </p:nvSpPr>
            <p:spPr>
              <a:xfrm>
                <a:off x="5061900" y="1769025"/>
                <a:ext cx="61575" cy="54225"/>
              </a:xfrm>
              <a:custGeom>
                <a:avLst/>
                <a:gdLst/>
                <a:ahLst/>
                <a:cxnLst/>
                <a:rect l="l" t="t" r="r" b="b"/>
                <a:pathLst>
                  <a:path w="2463" h="2169" extrusionOk="0">
                    <a:moveTo>
                      <a:pt x="1229" y="1"/>
                    </a:moveTo>
                    <a:cubicBezTo>
                      <a:pt x="804" y="1"/>
                      <a:pt x="401" y="260"/>
                      <a:pt x="214" y="681"/>
                    </a:cubicBezTo>
                    <a:cubicBezTo>
                      <a:pt x="1" y="1258"/>
                      <a:pt x="244" y="1866"/>
                      <a:pt x="822" y="2079"/>
                    </a:cubicBezTo>
                    <a:cubicBezTo>
                      <a:pt x="966" y="2140"/>
                      <a:pt x="1112" y="2168"/>
                      <a:pt x="1254" y="2168"/>
                    </a:cubicBezTo>
                    <a:cubicBezTo>
                      <a:pt x="1678" y="2168"/>
                      <a:pt x="2060" y="1912"/>
                      <a:pt x="2220" y="1501"/>
                    </a:cubicBezTo>
                    <a:cubicBezTo>
                      <a:pt x="2463" y="954"/>
                      <a:pt x="2189" y="316"/>
                      <a:pt x="1612" y="73"/>
                    </a:cubicBezTo>
                    <a:cubicBezTo>
                      <a:pt x="1486" y="24"/>
                      <a:pt x="1357" y="1"/>
                      <a:pt x="122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" name="Google Shape;178;p2"/>
              <p:cNvSpPr/>
              <p:nvPr/>
            </p:nvSpPr>
            <p:spPr>
              <a:xfrm>
                <a:off x="4915250" y="2133775"/>
                <a:ext cx="61575" cy="54550"/>
              </a:xfrm>
              <a:custGeom>
                <a:avLst/>
                <a:gdLst/>
                <a:ahLst/>
                <a:cxnLst/>
                <a:rect l="l" t="t" r="r" b="b"/>
                <a:pathLst>
                  <a:path w="2463" h="2182" extrusionOk="0">
                    <a:moveTo>
                      <a:pt x="1243" y="0"/>
                    </a:moveTo>
                    <a:cubicBezTo>
                      <a:pt x="805" y="0"/>
                      <a:pt x="407" y="260"/>
                      <a:pt x="244" y="681"/>
                    </a:cubicBezTo>
                    <a:cubicBezTo>
                      <a:pt x="1" y="1258"/>
                      <a:pt x="274" y="1866"/>
                      <a:pt x="852" y="2109"/>
                    </a:cubicBezTo>
                    <a:cubicBezTo>
                      <a:pt x="978" y="2158"/>
                      <a:pt x="1107" y="2181"/>
                      <a:pt x="1234" y="2181"/>
                    </a:cubicBezTo>
                    <a:cubicBezTo>
                      <a:pt x="1659" y="2181"/>
                      <a:pt x="2063" y="1922"/>
                      <a:pt x="2250" y="1501"/>
                    </a:cubicBezTo>
                    <a:cubicBezTo>
                      <a:pt x="2463" y="954"/>
                      <a:pt x="2219" y="316"/>
                      <a:pt x="1642" y="73"/>
                    </a:cubicBezTo>
                    <a:cubicBezTo>
                      <a:pt x="1509" y="24"/>
                      <a:pt x="1374" y="0"/>
                      <a:pt x="124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79" name="Google Shape;179;p2"/>
          <p:cNvGrpSpPr/>
          <p:nvPr/>
        </p:nvGrpSpPr>
        <p:grpSpPr>
          <a:xfrm rot="-1316784">
            <a:off x="-822501" y="-1047985"/>
            <a:ext cx="1847563" cy="2276840"/>
            <a:chOff x="9743146" y="2970638"/>
            <a:chExt cx="1446996" cy="1783072"/>
          </a:xfrm>
        </p:grpSpPr>
        <p:sp>
          <p:nvSpPr>
            <p:cNvPr id="180" name="Google Shape;180;p2"/>
            <p:cNvSpPr/>
            <p:nvPr/>
          </p:nvSpPr>
          <p:spPr>
            <a:xfrm rot="4346401">
              <a:off x="9694335" y="3347712"/>
              <a:ext cx="1544618" cy="1028925"/>
            </a:xfrm>
            <a:custGeom>
              <a:avLst/>
              <a:gdLst/>
              <a:ahLst/>
              <a:cxnLst/>
              <a:rect l="l" t="t" r="r" b="b"/>
              <a:pathLst>
                <a:path w="52069" h="34685" extrusionOk="0">
                  <a:moveTo>
                    <a:pt x="41343" y="1"/>
                  </a:moveTo>
                  <a:cubicBezTo>
                    <a:pt x="29017" y="1"/>
                    <a:pt x="18759" y="10551"/>
                    <a:pt x="6419" y="10551"/>
                  </a:cubicBezTo>
                  <a:cubicBezTo>
                    <a:pt x="4345" y="10551"/>
                    <a:pt x="2212" y="10253"/>
                    <a:pt x="1" y="9556"/>
                  </a:cubicBezTo>
                  <a:lnTo>
                    <a:pt x="1" y="9556"/>
                  </a:lnTo>
                  <a:cubicBezTo>
                    <a:pt x="1460" y="17581"/>
                    <a:pt x="2888" y="25636"/>
                    <a:pt x="4347" y="33691"/>
                  </a:cubicBezTo>
                  <a:cubicBezTo>
                    <a:pt x="6555" y="34387"/>
                    <a:pt x="8684" y="34685"/>
                    <a:pt x="10756" y="34685"/>
                  </a:cubicBezTo>
                  <a:cubicBezTo>
                    <a:pt x="23078" y="34685"/>
                    <a:pt x="33337" y="24135"/>
                    <a:pt x="45680" y="24135"/>
                  </a:cubicBezTo>
                  <a:cubicBezTo>
                    <a:pt x="47745" y="24135"/>
                    <a:pt x="49868" y="24430"/>
                    <a:pt x="52068" y="25119"/>
                  </a:cubicBezTo>
                  <a:cubicBezTo>
                    <a:pt x="50609" y="17064"/>
                    <a:pt x="49181" y="9040"/>
                    <a:pt x="47722" y="985"/>
                  </a:cubicBezTo>
                  <a:cubicBezTo>
                    <a:pt x="45525" y="296"/>
                    <a:pt x="43405" y="1"/>
                    <a:pt x="41343" y="1"/>
                  </a:cubicBezTo>
                  <a:close/>
                </a:path>
              </a:pathLst>
            </a:custGeom>
            <a:solidFill>
              <a:schemeClr val="lt2"/>
            </a:solidFill>
            <a:ln w="762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47625" dir="6480000" algn="bl" rotWithShape="0">
                <a:schemeClr val="dk1">
                  <a:alpha val="23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81" name="Google Shape;181;p2"/>
            <p:cNvGrpSpPr/>
            <p:nvPr/>
          </p:nvGrpSpPr>
          <p:grpSpPr>
            <a:xfrm rot="4346401">
              <a:off x="9694335" y="3347712"/>
              <a:ext cx="1544618" cy="1028925"/>
              <a:chOff x="2670525" y="1658075"/>
              <a:chExt cx="1301725" cy="867125"/>
            </a:xfrm>
          </p:grpSpPr>
          <p:sp>
            <p:nvSpPr>
              <p:cNvPr id="182" name="Google Shape;182;p2"/>
              <p:cNvSpPr/>
              <p:nvPr/>
            </p:nvSpPr>
            <p:spPr>
              <a:xfrm>
                <a:off x="2670525" y="1658075"/>
                <a:ext cx="1301725" cy="867125"/>
              </a:xfrm>
              <a:custGeom>
                <a:avLst/>
                <a:gdLst/>
                <a:ahLst/>
                <a:cxnLst/>
                <a:rect l="l" t="t" r="r" b="b"/>
                <a:pathLst>
                  <a:path w="52069" h="34685" extrusionOk="0">
                    <a:moveTo>
                      <a:pt x="41343" y="1"/>
                    </a:moveTo>
                    <a:cubicBezTo>
                      <a:pt x="29017" y="1"/>
                      <a:pt x="18759" y="10551"/>
                      <a:pt x="6419" y="10551"/>
                    </a:cubicBezTo>
                    <a:cubicBezTo>
                      <a:pt x="4345" y="10551"/>
                      <a:pt x="2212" y="10253"/>
                      <a:pt x="1" y="9556"/>
                    </a:cubicBezTo>
                    <a:lnTo>
                      <a:pt x="1" y="9556"/>
                    </a:lnTo>
                    <a:cubicBezTo>
                      <a:pt x="1460" y="17581"/>
                      <a:pt x="2888" y="25636"/>
                      <a:pt x="4347" y="33691"/>
                    </a:cubicBezTo>
                    <a:cubicBezTo>
                      <a:pt x="6555" y="34387"/>
                      <a:pt x="8684" y="34685"/>
                      <a:pt x="10756" y="34685"/>
                    </a:cubicBezTo>
                    <a:cubicBezTo>
                      <a:pt x="23078" y="34685"/>
                      <a:pt x="33337" y="24135"/>
                      <a:pt x="45680" y="24135"/>
                    </a:cubicBezTo>
                    <a:cubicBezTo>
                      <a:pt x="47745" y="24135"/>
                      <a:pt x="49868" y="24430"/>
                      <a:pt x="52068" y="25119"/>
                    </a:cubicBezTo>
                    <a:cubicBezTo>
                      <a:pt x="50609" y="17064"/>
                      <a:pt x="49181" y="9040"/>
                      <a:pt x="47722" y="985"/>
                    </a:cubicBezTo>
                    <a:cubicBezTo>
                      <a:pt x="45525" y="296"/>
                      <a:pt x="43405" y="1"/>
                      <a:pt x="4134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183;p2"/>
              <p:cNvSpPr/>
              <p:nvPr/>
            </p:nvSpPr>
            <p:spPr>
              <a:xfrm>
                <a:off x="2745750" y="1705450"/>
                <a:ext cx="1153550" cy="771375"/>
              </a:xfrm>
              <a:custGeom>
                <a:avLst/>
                <a:gdLst/>
                <a:ahLst/>
                <a:cxnLst/>
                <a:rect l="l" t="t" r="r" b="b"/>
                <a:pathLst>
                  <a:path w="46142" h="30855" extrusionOk="0">
                    <a:moveTo>
                      <a:pt x="38888" y="1"/>
                    </a:moveTo>
                    <a:cubicBezTo>
                      <a:pt x="26272" y="1"/>
                      <a:pt x="16314" y="10800"/>
                      <a:pt x="3682" y="10800"/>
                    </a:cubicBezTo>
                    <a:cubicBezTo>
                      <a:pt x="2481" y="10800"/>
                      <a:pt x="1255" y="10702"/>
                      <a:pt x="1" y="10488"/>
                    </a:cubicBezTo>
                    <a:lnTo>
                      <a:pt x="1" y="10488"/>
                    </a:lnTo>
                    <a:cubicBezTo>
                      <a:pt x="1217" y="17175"/>
                      <a:pt x="2402" y="23862"/>
                      <a:pt x="3618" y="30549"/>
                    </a:cubicBezTo>
                    <a:cubicBezTo>
                      <a:pt x="4859" y="30759"/>
                      <a:pt x="6071" y="30855"/>
                      <a:pt x="7260" y="30855"/>
                    </a:cubicBezTo>
                    <a:cubicBezTo>
                      <a:pt x="19880" y="30855"/>
                      <a:pt x="29823" y="20061"/>
                      <a:pt x="42486" y="20061"/>
                    </a:cubicBezTo>
                    <a:cubicBezTo>
                      <a:pt x="43679" y="20061"/>
                      <a:pt x="44896" y="20157"/>
                      <a:pt x="46142" y="20367"/>
                    </a:cubicBezTo>
                    <a:cubicBezTo>
                      <a:pt x="44926" y="13680"/>
                      <a:pt x="43710" y="6993"/>
                      <a:pt x="42524" y="306"/>
                    </a:cubicBezTo>
                    <a:cubicBezTo>
                      <a:pt x="41286" y="97"/>
                      <a:pt x="40075" y="1"/>
                      <a:pt x="3888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184;p2"/>
              <p:cNvSpPr/>
              <p:nvPr/>
            </p:nvSpPr>
            <p:spPr>
              <a:xfrm>
                <a:off x="3095300" y="1846500"/>
                <a:ext cx="466600" cy="485400"/>
              </a:xfrm>
              <a:custGeom>
                <a:avLst/>
                <a:gdLst/>
                <a:ahLst/>
                <a:cxnLst/>
                <a:rect l="l" t="t" r="r" b="b"/>
                <a:pathLst>
                  <a:path w="18664" h="19416" extrusionOk="0">
                    <a:moveTo>
                      <a:pt x="11047" y="1"/>
                    </a:moveTo>
                    <a:cubicBezTo>
                      <a:pt x="9947" y="1"/>
                      <a:pt x="8804" y="266"/>
                      <a:pt x="7691" y="834"/>
                    </a:cubicBezTo>
                    <a:cubicBezTo>
                      <a:pt x="3223" y="3114"/>
                      <a:pt x="1" y="8646"/>
                      <a:pt x="852" y="13631"/>
                    </a:cubicBezTo>
                    <a:cubicBezTo>
                      <a:pt x="1434" y="17192"/>
                      <a:pt x="4244" y="19416"/>
                      <a:pt x="7422" y="19416"/>
                    </a:cubicBezTo>
                    <a:cubicBezTo>
                      <a:pt x="8557" y="19416"/>
                      <a:pt x="9739" y="19132"/>
                      <a:pt x="10883" y="18524"/>
                    </a:cubicBezTo>
                    <a:cubicBezTo>
                      <a:pt x="15168" y="16214"/>
                      <a:pt x="18664" y="10804"/>
                      <a:pt x="17722" y="5789"/>
                    </a:cubicBezTo>
                    <a:cubicBezTo>
                      <a:pt x="17066" y="2239"/>
                      <a:pt x="14240" y="1"/>
                      <a:pt x="1104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185;p2"/>
              <p:cNvSpPr/>
              <p:nvPr/>
            </p:nvSpPr>
            <p:spPr>
              <a:xfrm>
                <a:off x="3219175" y="1912175"/>
                <a:ext cx="218100" cy="337425"/>
              </a:xfrm>
              <a:custGeom>
                <a:avLst/>
                <a:gdLst/>
                <a:ahLst/>
                <a:cxnLst/>
                <a:rect l="l" t="t" r="r" b="b"/>
                <a:pathLst>
                  <a:path w="8724" h="13497" extrusionOk="0">
                    <a:moveTo>
                      <a:pt x="3192" y="3982"/>
                    </a:moveTo>
                    <a:cubicBezTo>
                      <a:pt x="3283" y="4742"/>
                      <a:pt x="3374" y="5107"/>
                      <a:pt x="3526" y="5897"/>
                    </a:cubicBezTo>
                    <a:cubicBezTo>
                      <a:pt x="3357" y="5923"/>
                      <a:pt x="3202" y="5938"/>
                      <a:pt x="3064" y="5938"/>
                    </a:cubicBezTo>
                    <a:cubicBezTo>
                      <a:pt x="2705" y="5938"/>
                      <a:pt x="2459" y="5831"/>
                      <a:pt x="2371" y="5502"/>
                    </a:cubicBezTo>
                    <a:cubicBezTo>
                      <a:pt x="2310" y="5046"/>
                      <a:pt x="2523" y="4499"/>
                      <a:pt x="3192" y="3982"/>
                    </a:cubicBezTo>
                    <a:close/>
                    <a:moveTo>
                      <a:pt x="5717" y="7576"/>
                    </a:moveTo>
                    <a:cubicBezTo>
                      <a:pt x="6076" y="7576"/>
                      <a:pt x="6317" y="7712"/>
                      <a:pt x="6383" y="8086"/>
                    </a:cubicBezTo>
                    <a:cubicBezTo>
                      <a:pt x="6444" y="8542"/>
                      <a:pt x="6231" y="9028"/>
                      <a:pt x="5624" y="9514"/>
                    </a:cubicBezTo>
                    <a:cubicBezTo>
                      <a:pt x="5472" y="8754"/>
                      <a:pt x="5411" y="8390"/>
                      <a:pt x="5259" y="7630"/>
                    </a:cubicBezTo>
                    <a:cubicBezTo>
                      <a:pt x="5427" y="7596"/>
                      <a:pt x="5581" y="7576"/>
                      <a:pt x="5717" y="7576"/>
                    </a:cubicBezTo>
                    <a:close/>
                    <a:moveTo>
                      <a:pt x="3830" y="0"/>
                    </a:moveTo>
                    <a:cubicBezTo>
                      <a:pt x="3344" y="244"/>
                      <a:pt x="3070" y="396"/>
                      <a:pt x="2523" y="669"/>
                    </a:cubicBezTo>
                    <a:cubicBezTo>
                      <a:pt x="2645" y="1277"/>
                      <a:pt x="2675" y="1581"/>
                      <a:pt x="2797" y="2189"/>
                    </a:cubicBezTo>
                    <a:cubicBezTo>
                      <a:pt x="1277" y="3101"/>
                      <a:pt x="0" y="4803"/>
                      <a:pt x="304" y="6657"/>
                    </a:cubicBezTo>
                    <a:cubicBezTo>
                      <a:pt x="514" y="7876"/>
                      <a:pt x="1260" y="8224"/>
                      <a:pt x="2163" y="8224"/>
                    </a:cubicBezTo>
                    <a:cubicBezTo>
                      <a:pt x="2700" y="8224"/>
                      <a:pt x="3293" y="8100"/>
                      <a:pt x="3861" y="7964"/>
                    </a:cubicBezTo>
                    <a:cubicBezTo>
                      <a:pt x="4013" y="8876"/>
                      <a:pt x="4134" y="9332"/>
                      <a:pt x="4286" y="10244"/>
                    </a:cubicBezTo>
                    <a:cubicBezTo>
                      <a:pt x="3636" y="10496"/>
                      <a:pt x="2956" y="10631"/>
                      <a:pt x="2348" y="10631"/>
                    </a:cubicBezTo>
                    <a:cubicBezTo>
                      <a:pt x="2075" y="10631"/>
                      <a:pt x="1816" y="10604"/>
                      <a:pt x="1581" y="10548"/>
                    </a:cubicBezTo>
                    <a:cubicBezTo>
                      <a:pt x="1429" y="11338"/>
                      <a:pt x="1307" y="11763"/>
                      <a:pt x="1155" y="12554"/>
                    </a:cubicBezTo>
                    <a:cubicBezTo>
                      <a:pt x="1385" y="12611"/>
                      <a:pt x="1649" y="12640"/>
                      <a:pt x="1938" y="12640"/>
                    </a:cubicBezTo>
                    <a:cubicBezTo>
                      <a:pt x="2722" y="12640"/>
                      <a:pt x="3688" y="12429"/>
                      <a:pt x="4620" y="12007"/>
                    </a:cubicBezTo>
                    <a:cubicBezTo>
                      <a:pt x="4742" y="12584"/>
                      <a:pt x="4772" y="12888"/>
                      <a:pt x="4894" y="13496"/>
                    </a:cubicBezTo>
                    <a:cubicBezTo>
                      <a:pt x="5380" y="13253"/>
                      <a:pt x="5654" y="13131"/>
                      <a:pt x="6171" y="12858"/>
                    </a:cubicBezTo>
                    <a:cubicBezTo>
                      <a:pt x="6049" y="12219"/>
                      <a:pt x="6019" y="11915"/>
                      <a:pt x="5928" y="11308"/>
                    </a:cubicBezTo>
                    <a:cubicBezTo>
                      <a:pt x="7447" y="10396"/>
                      <a:pt x="8724" y="8724"/>
                      <a:pt x="8390" y="6961"/>
                    </a:cubicBezTo>
                    <a:cubicBezTo>
                      <a:pt x="8198" y="5772"/>
                      <a:pt x="7449" y="5418"/>
                      <a:pt x="6541" y="5418"/>
                    </a:cubicBezTo>
                    <a:cubicBezTo>
                      <a:pt x="6010" y="5418"/>
                      <a:pt x="5424" y="5539"/>
                      <a:pt x="4864" y="5684"/>
                    </a:cubicBezTo>
                    <a:cubicBezTo>
                      <a:pt x="4712" y="4712"/>
                      <a:pt x="4590" y="4256"/>
                      <a:pt x="4438" y="3314"/>
                    </a:cubicBezTo>
                    <a:cubicBezTo>
                      <a:pt x="4976" y="3094"/>
                      <a:pt x="5552" y="2992"/>
                      <a:pt x="6137" y="2992"/>
                    </a:cubicBezTo>
                    <a:cubicBezTo>
                      <a:pt x="6280" y="2992"/>
                      <a:pt x="6423" y="2998"/>
                      <a:pt x="6566" y="3010"/>
                    </a:cubicBezTo>
                    <a:cubicBezTo>
                      <a:pt x="6718" y="2219"/>
                      <a:pt x="6748" y="1794"/>
                      <a:pt x="6900" y="1003"/>
                    </a:cubicBezTo>
                    <a:cubicBezTo>
                      <a:pt x="6733" y="979"/>
                      <a:pt x="6557" y="966"/>
                      <a:pt x="6377" y="966"/>
                    </a:cubicBezTo>
                    <a:cubicBezTo>
                      <a:pt x="5671" y="966"/>
                      <a:pt x="4878" y="1151"/>
                      <a:pt x="4104" y="1490"/>
                    </a:cubicBezTo>
                    <a:cubicBezTo>
                      <a:pt x="3982" y="912"/>
                      <a:pt x="3952" y="608"/>
                      <a:pt x="383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186;p2"/>
              <p:cNvSpPr/>
              <p:nvPr/>
            </p:nvSpPr>
            <p:spPr>
              <a:xfrm>
                <a:off x="3710904" y="1696193"/>
                <a:ext cx="158250" cy="139500"/>
              </a:xfrm>
              <a:custGeom>
                <a:avLst/>
                <a:gdLst/>
                <a:ahLst/>
                <a:cxnLst/>
                <a:rect l="l" t="t" r="r" b="b"/>
                <a:pathLst>
                  <a:path w="6330" h="5580" extrusionOk="0">
                    <a:moveTo>
                      <a:pt x="2035" y="1"/>
                    </a:moveTo>
                    <a:cubicBezTo>
                      <a:pt x="802" y="1"/>
                      <a:pt x="0" y="1090"/>
                      <a:pt x="212" y="2386"/>
                    </a:cubicBezTo>
                    <a:cubicBezTo>
                      <a:pt x="516" y="3906"/>
                      <a:pt x="2005" y="5152"/>
                      <a:pt x="3616" y="5487"/>
                    </a:cubicBezTo>
                    <a:cubicBezTo>
                      <a:pt x="3887" y="5549"/>
                      <a:pt x="4147" y="5580"/>
                      <a:pt x="4389" y="5580"/>
                    </a:cubicBezTo>
                    <a:cubicBezTo>
                      <a:pt x="5559" y="5580"/>
                      <a:pt x="6330" y="4872"/>
                      <a:pt x="6078" y="3663"/>
                    </a:cubicBezTo>
                    <a:cubicBezTo>
                      <a:pt x="5744" y="2052"/>
                      <a:pt x="4285" y="471"/>
                      <a:pt x="2613" y="76"/>
                    </a:cubicBezTo>
                    <a:cubicBezTo>
                      <a:pt x="2412" y="25"/>
                      <a:pt x="2219" y="1"/>
                      <a:pt x="203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187;p2"/>
              <p:cNvSpPr/>
              <p:nvPr/>
            </p:nvSpPr>
            <p:spPr>
              <a:xfrm>
                <a:off x="3774100" y="2106607"/>
                <a:ext cx="158375" cy="139725"/>
              </a:xfrm>
              <a:custGeom>
                <a:avLst/>
                <a:gdLst/>
                <a:ahLst/>
                <a:cxnLst/>
                <a:rect l="l" t="t" r="r" b="b"/>
                <a:pathLst>
                  <a:path w="6335" h="5589" extrusionOk="0">
                    <a:moveTo>
                      <a:pt x="2072" y="0"/>
                    </a:moveTo>
                    <a:cubicBezTo>
                      <a:pt x="819" y="0"/>
                      <a:pt x="1" y="1098"/>
                      <a:pt x="214" y="2406"/>
                    </a:cubicBezTo>
                    <a:cubicBezTo>
                      <a:pt x="518" y="3926"/>
                      <a:pt x="2008" y="5172"/>
                      <a:pt x="3619" y="5507"/>
                    </a:cubicBezTo>
                    <a:cubicBezTo>
                      <a:pt x="3880" y="5562"/>
                      <a:pt x="4131" y="5589"/>
                      <a:pt x="4365" y="5589"/>
                    </a:cubicBezTo>
                    <a:cubicBezTo>
                      <a:pt x="5550" y="5589"/>
                      <a:pt x="6334" y="4901"/>
                      <a:pt x="6081" y="3683"/>
                    </a:cubicBezTo>
                    <a:cubicBezTo>
                      <a:pt x="5746" y="2011"/>
                      <a:pt x="4257" y="461"/>
                      <a:pt x="2615" y="66"/>
                    </a:cubicBezTo>
                    <a:cubicBezTo>
                      <a:pt x="2427" y="21"/>
                      <a:pt x="2246" y="0"/>
                      <a:pt x="207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188;p2"/>
              <p:cNvSpPr/>
              <p:nvPr/>
            </p:nvSpPr>
            <p:spPr>
              <a:xfrm>
                <a:off x="2694985" y="1936311"/>
                <a:ext cx="159000" cy="139950"/>
              </a:xfrm>
              <a:custGeom>
                <a:avLst/>
                <a:gdLst/>
                <a:ahLst/>
                <a:cxnLst/>
                <a:rect l="l" t="t" r="r" b="b"/>
                <a:pathLst>
                  <a:path w="6360" h="5598" extrusionOk="0">
                    <a:moveTo>
                      <a:pt x="2004" y="1"/>
                    </a:moveTo>
                    <a:cubicBezTo>
                      <a:pt x="792" y="1"/>
                      <a:pt x="0" y="707"/>
                      <a:pt x="255" y="1905"/>
                    </a:cubicBezTo>
                    <a:cubicBezTo>
                      <a:pt x="620" y="3576"/>
                      <a:pt x="2048" y="5096"/>
                      <a:pt x="3720" y="5522"/>
                    </a:cubicBezTo>
                    <a:cubicBezTo>
                      <a:pt x="3925" y="5573"/>
                      <a:pt x="4122" y="5597"/>
                      <a:pt x="4308" y="5597"/>
                    </a:cubicBezTo>
                    <a:cubicBezTo>
                      <a:pt x="5561" y="5597"/>
                      <a:pt x="6359" y="4508"/>
                      <a:pt x="6121" y="3212"/>
                    </a:cubicBezTo>
                    <a:cubicBezTo>
                      <a:pt x="5848" y="1692"/>
                      <a:pt x="4389" y="446"/>
                      <a:pt x="2747" y="81"/>
                    </a:cubicBezTo>
                    <a:cubicBezTo>
                      <a:pt x="2487" y="27"/>
                      <a:pt x="2238" y="1"/>
                      <a:pt x="200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189;p2"/>
              <p:cNvSpPr/>
              <p:nvPr/>
            </p:nvSpPr>
            <p:spPr>
              <a:xfrm>
                <a:off x="2776216" y="2366185"/>
                <a:ext cx="158250" cy="139925"/>
              </a:xfrm>
              <a:custGeom>
                <a:avLst/>
                <a:gdLst/>
                <a:ahLst/>
                <a:cxnLst/>
                <a:rect l="l" t="t" r="r" b="b"/>
                <a:pathLst>
                  <a:path w="6330" h="5597" extrusionOk="0">
                    <a:moveTo>
                      <a:pt x="1978" y="1"/>
                    </a:moveTo>
                    <a:cubicBezTo>
                      <a:pt x="772" y="1"/>
                      <a:pt x="0" y="711"/>
                      <a:pt x="255" y="1935"/>
                    </a:cubicBezTo>
                    <a:cubicBezTo>
                      <a:pt x="590" y="3607"/>
                      <a:pt x="2049" y="5126"/>
                      <a:pt x="3690" y="5521"/>
                    </a:cubicBezTo>
                    <a:cubicBezTo>
                      <a:pt x="3895" y="5573"/>
                      <a:pt x="4092" y="5597"/>
                      <a:pt x="4278" y="5597"/>
                    </a:cubicBezTo>
                    <a:cubicBezTo>
                      <a:pt x="5531" y="5597"/>
                      <a:pt x="6329" y="4508"/>
                      <a:pt x="6091" y="3211"/>
                    </a:cubicBezTo>
                    <a:cubicBezTo>
                      <a:pt x="5787" y="1722"/>
                      <a:pt x="4328" y="476"/>
                      <a:pt x="2717" y="81"/>
                    </a:cubicBezTo>
                    <a:cubicBezTo>
                      <a:pt x="2458" y="27"/>
                      <a:pt x="2210" y="1"/>
                      <a:pt x="197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90" name="Google Shape;190;p2"/>
          <p:cNvGrpSpPr/>
          <p:nvPr/>
        </p:nvGrpSpPr>
        <p:grpSpPr>
          <a:xfrm rot="1820385">
            <a:off x="7707315" y="-923169"/>
            <a:ext cx="1446920" cy="1782979"/>
            <a:chOff x="9743146" y="2970638"/>
            <a:chExt cx="1446996" cy="1783072"/>
          </a:xfrm>
        </p:grpSpPr>
        <p:sp>
          <p:nvSpPr>
            <p:cNvPr id="191" name="Google Shape;191;p2"/>
            <p:cNvSpPr/>
            <p:nvPr/>
          </p:nvSpPr>
          <p:spPr>
            <a:xfrm rot="4346401">
              <a:off x="9694335" y="3347712"/>
              <a:ext cx="1544618" cy="1028925"/>
            </a:xfrm>
            <a:custGeom>
              <a:avLst/>
              <a:gdLst/>
              <a:ahLst/>
              <a:cxnLst/>
              <a:rect l="l" t="t" r="r" b="b"/>
              <a:pathLst>
                <a:path w="52069" h="34685" extrusionOk="0">
                  <a:moveTo>
                    <a:pt x="41343" y="1"/>
                  </a:moveTo>
                  <a:cubicBezTo>
                    <a:pt x="29017" y="1"/>
                    <a:pt x="18759" y="10551"/>
                    <a:pt x="6419" y="10551"/>
                  </a:cubicBezTo>
                  <a:cubicBezTo>
                    <a:pt x="4345" y="10551"/>
                    <a:pt x="2212" y="10253"/>
                    <a:pt x="1" y="9556"/>
                  </a:cubicBezTo>
                  <a:lnTo>
                    <a:pt x="1" y="9556"/>
                  </a:lnTo>
                  <a:cubicBezTo>
                    <a:pt x="1460" y="17581"/>
                    <a:pt x="2888" y="25636"/>
                    <a:pt x="4347" y="33691"/>
                  </a:cubicBezTo>
                  <a:cubicBezTo>
                    <a:pt x="6555" y="34387"/>
                    <a:pt x="8684" y="34685"/>
                    <a:pt x="10756" y="34685"/>
                  </a:cubicBezTo>
                  <a:cubicBezTo>
                    <a:pt x="23078" y="34685"/>
                    <a:pt x="33337" y="24135"/>
                    <a:pt x="45680" y="24135"/>
                  </a:cubicBezTo>
                  <a:cubicBezTo>
                    <a:pt x="47745" y="24135"/>
                    <a:pt x="49868" y="24430"/>
                    <a:pt x="52068" y="25119"/>
                  </a:cubicBezTo>
                  <a:cubicBezTo>
                    <a:pt x="50609" y="17064"/>
                    <a:pt x="49181" y="9040"/>
                    <a:pt x="47722" y="985"/>
                  </a:cubicBezTo>
                  <a:cubicBezTo>
                    <a:pt x="45525" y="296"/>
                    <a:pt x="43405" y="1"/>
                    <a:pt x="41343" y="1"/>
                  </a:cubicBezTo>
                  <a:close/>
                </a:path>
              </a:pathLst>
            </a:custGeom>
            <a:solidFill>
              <a:schemeClr val="lt2"/>
            </a:solidFill>
            <a:ln w="762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47625" dir="6480000" algn="bl" rotWithShape="0">
                <a:schemeClr val="dk1">
                  <a:alpha val="23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92" name="Google Shape;192;p2"/>
            <p:cNvGrpSpPr/>
            <p:nvPr/>
          </p:nvGrpSpPr>
          <p:grpSpPr>
            <a:xfrm rot="4346401">
              <a:off x="9694335" y="3347712"/>
              <a:ext cx="1544618" cy="1028925"/>
              <a:chOff x="2670525" y="1658075"/>
              <a:chExt cx="1301725" cy="867125"/>
            </a:xfrm>
          </p:grpSpPr>
          <p:sp>
            <p:nvSpPr>
              <p:cNvPr id="193" name="Google Shape;193;p2"/>
              <p:cNvSpPr/>
              <p:nvPr/>
            </p:nvSpPr>
            <p:spPr>
              <a:xfrm>
                <a:off x="2670525" y="1658075"/>
                <a:ext cx="1301725" cy="867125"/>
              </a:xfrm>
              <a:custGeom>
                <a:avLst/>
                <a:gdLst/>
                <a:ahLst/>
                <a:cxnLst/>
                <a:rect l="l" t="t" r="r" b="b"/>
                <a:pathLst>
                  <a:path w="52069" h="34685" extrusionOk="0">
                    <a:moveTo>
                      <a:pt x="41343" y="1"/>
                    </a:moveTo>
                    <a:cubicBezTo>
                      <a:pt x="29017" y="1"/>
                      <a:pt x="18759" y="10551"/>
                      <a:pt x="6419" y="10551"/>
                    </a:cubicBezTo>
                    <a:cubicBezTo>
                      <a:pt x="4345" y="10551"/>
                      <a:pt x="2212" y="10253"/>
                      <a:pt x="1" y="9556"/>
                    </a:cubicBezTo>
                    <a:lnTo>
                      <a:pt x="1" y="9556"/>
                    </a:lnTo>
                    <a:cubicBezTo>
                      <a:pt x="1460" y="17581"/>
                      <a:pt x="2888" y="25636"/>
                      <a:pt x="4347" y="33691"/>
                    </a:cubicBezTo>
                    <a:cubicBezTo>
                      <a:pt x="6555" y="34387"/>
                      <a:pt x="8684" y="34685"/>
                      <a:pt x="10756" y="34685"/>
                    </a:cubicBezTo>
                    <a:cubicBezTo>
                      <a:pt x="23078" y="34685"/>
                      <a:pt x="33337" y="24135"/>
                      <a:pt x="45680" y="24135"/>
                    </a:cubicBezTo>
                    <a:cubicBezTo>
                      <a:pt x="47745" y="24135"/>
                      <a:pt x="49868" y="24430"/>
                      <a:pt x="52068" y="25119"/>
                    </a:cubicBezTo>
                    <a:cubicBezTo>
                      <a:pt x="50609" y="17064"/>
                      <a:pt x="49181" y="9040"/>
                      <a:pt x="47722" y="985"/>
                    </a:cubicBezTo>
                    <a:cubicBezTo>
                      <a:pt x="45525" y="296"/>
                      <a:pt x="43405" y="1"/>
                      <a:pt x="4134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194;p2"/>
              <p:cNvSpPr/>
              <p:nvPr/>
            </p:nvSpPr>
            <p:spPr>
              <a:xfrm>
                <a:off x="2745750" y="1705450"/>
                <a:ext cx="1153550" cy="771375"/>
              </a:xfrm>
              <a:custGeom>
                <a:avLst/>
                <a:gdLst/>
                <a:ahLst/>
                <a:cxnLst/>
                <a:rect l="l" t="t" r="r" b="b"/>
                <a:pathLst>
                  <a:path w="46142" h="30855" extrusionOk="0">
                    <a:moveTo>
                      <a:pt x="38888" y="1"/>
                    </a:moveTo>
                    <a:cubicBezTo>
                      <a:pt x="26272" y="1"/>
                      <a:pt x="16314" y="10800"/>
                      <a:pt x="3682" y="10800"/>
                    </a:cubicBezTo>
                    <a:cubicBezTo>
                      <a:pt x="2481" y="10800"/>
                      <a:pt x="1255" y="10702"/>
                      <a:pt x="1" y="10488"/>
                    </a:cubicBezTo>
                    <a:lnTo>
                      <a:pt x="1" y="10488"/>
                    </a:lnTo>
                    <a:cubicBezTo>
                      <a:pt x="1217" y="17175"/>
                      <a:pt x="2402" y="23862"/>
                      <a:pt x="3618" y="30549"/>
                    </a:cubicBezTo>
                    <a:cubicBezTo>
                      <a:pt x="4859" y="30759"/>
                      <a:pt x="6071" y="30855"/>
                      <a:pt x="7260" y="30855"/>
                    </a:cubicBezTo>
                    <a:cubicBezTo>
                      <a:pt x="19880" y="30855"/>
                      <a:pt x="29823" y="20061"/>
                      <a:pt x="42486" y="20061"/>
                    </a:cubicBezTo>
                    <a:cubicBezTo>
                      <a:pt x="43679" y="20061"/>
                      <a:pt x="44896" y="20157"/>
                      <a:pt x="46142" y="20367"/>
                    </a:cubicBezTo>
                    <a:cubicBezTo>
                      <a:pt x="44926" y="13680"/>
                      <a:pt x="43710" y="6993"/>
                      <a:pt x="42524" y="306"/>
                    </a:cubicBezTo>
                    <a:cubicBezTo>
                      <a:pt x="41286" y="97"/>
                      <a:pt x="40075" y="1"/>
                      <a:pt x="3888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195;p2"/>
              <p:cNvSpPr/>
              <p:nvPr/>
            </p:nvSpPr>
            <p:spPr>
              <a:xfrm>
                <a:off x="3095300" y="1846500"/>
                <a:ext cx="466600" cy="485400"/>
              </a:xfrm>
              <a:custGeom>
                <a:avLst/>
                <a:gdLst/>
                <a:ahLst/>
                <a:cxnLst/>
                <a:rect l="l" t="t" r="r" b="b"/>
                <a:pathLst>
                  <a:path w="18664" h="19416" extrusionOk="0">
                    <a:moveTo>
                      <a:pt x="11047" y="1"/>
                    </a:moveTo>
                    <a:cubicBezTo>
                      <a:pt x="9947" y="1"/>
                      <a:pt x="8804" y="266"/>
                      <a:pt x="7691" y="834"/>
                    </a:cubicBezTo>
                    <a:cubicBezTo>
                      <a:pt x="3223" y="3114"/>
                      <a:pt x="1" y="8646"/>
                      <a:pt x="852" y="13631"/>
                    </a:cubicBezTo>
                    <a:cubicBezTo>
                      <a:pt x="1434" y="17192"/>
                      <a:pt x="4244" y="19416"/>
                      <a:pt x="7422" y="19416"/>
                    </a:cubicBezTo>
                    <a:cubicBezTo>
                      <a:pt x="8557" y="19416"/>
                      <a:pt x="9739" y="19132"/>
                      <a:pt x="10883" y="18524"/>
                    </a:cubicBezTo>
                    <a:cubicBezTo>
                      <a:pt x="15168" y="16214"/>
                      <a:pt x="18664" y="10804"/>
                      <a:pt x="17722" y="5789"/>
                    </a:cubicBezTo>
                    <a:cubicBezTo>
                      <a:pt x="17066" y="2239"/>
                      <a:pt x="14240" y="1"/>
                      <a:pt x="1104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196;p2"/>
              <p:cNvSpPr/>
              <p:nvPr/>
            </p:nvSpPr>
            <p:spPr>
              <a:xfrm>
                <a:off x="3219175" y="1912175"/>
                <a:ext cx="218100" cy="337425"/>
              </a:xfrm>
              <a:custGeom>
                <a:avLst/>
                <a:gdLst/>
                <a:ahLst/>
                <a:cxnLst/>
                <a:rect l="l" t="t" r="r" b="b"/>
                <a:pathLst>
                  <a:path w="8724" h="13497" extrusionOk="0">
                    <a:moveTo>
                      <a:pt x="3192" y="3982"/>
                    </a:moveTo>
                    <a:cubicBezTo>
                      <a:pt x="3283" y="4742"/>
                      <a:pt x="3374" y="5107"/>
                      <a:pt x="3526" y="5897"/>
                    </a:cubicBezTo>
                    <a:cubicBezTo>
                      <a:pt x="3357" y="5923"/>
                      <a:pt x="3202" y="5938"/>
                      <a:pt x="3064" y="5938"/>
                    </a:cubicBezTo>
                    <a:cubicBezTo>
                      <a:pt x="2705" y="5938"/>
                      <a:pt x="2459" y="5831"/>
                      <a:pt x="2371" y="5502"/>
                    </a:cubicBezTo>
                    <a:cubicBezTo>
                      <a:pt x="2310" y="5046"/>
                      <a:pt x="2523" y="4499"/>
                      <a:pt x="3192" y="3982"/>
                    </a:cubicBezTo>
                    <a:close/>
                    <a:moveTo>
                      <a:pt x="5717" y="7576"/>
                    </a:moveTo>
                    <a:cubicBezTo>
                      <a:pt x="6076" y="7576"/>
                      <a:pt x="6317" y="7712"/>
                      <a:pt x="6383" y="8086"/>
                    </a:cubicBezTo>
                    <a:cubicBezTo>
                      <a:pt x="6444" y="8542"/>
                      <a:pt x="6231" y="9028"/>
                      <a:pt x="5624" y="9514"/>
                    </a:cubicBezTo>
                    <a:cubicBezTo>
                      <a:pt x="5472" y="8754"/>
                      <a:pt x="5411" y="8390"/>
                      <a:pt x="5259" y="7630"/>
                    </a:cubicBezTo>
                    <a:cubicBezTo>
                      <a:pt x="5427" y="7596"/>
                      <a:pt x="5581" y="7576"/>
                      <a:pt x="5717" y="7576"/>
                    </a:cubicBezTo>
                    <a:close/>
                    <a:moveTo>
                      <a:pt x="3830" y="0"/>
                    </a:moveTo>
                    <a:cubicBezTo>
                      <a:pt x="3344" y="244"/>
                      <a:pt x="3070" y="396"/>
                      <a:pt x="2523" y="669"/>
                    </a:cubicBezTo>
                    <a:cubicBezTo>
                      <a:pt x="2645" y="1277"/>
                      <a:pt x="2675" y="1581"/>
                      <a:pt x="2797" y="2189"/>
                    </a:cubicBezTo>
                    <a:cubicBezTo>
                      <a:pt x="1277" y="3101"/>
                      <a:pt x="0" y="4803"/>
                      <a:pt x="304" y="6657"/>
                    </a:cubicBezTo>
                    <a:cubicBezTo>
                      <a:pt x="514" y="7876"/>
                      <a:pt x="1260" y="8224"/>
                      <a:pt x="2163" y="8224"/>
                    </a:cubicBezTo>
                    <a:cubicBezTo>
                      <a:pt x="2700" y="8224"/>
                      <a:pt x="3293" y="8100"/>
                      <a:pt x="3861" y="7964"/>
                    </a:cubicBezTo>
                    <a:cubicBezTo>
                      <a:pt x="4013" y="8876"/>
                      <a:pt x="4134" y="9332"/>
                      <a:pt x="4286" y="10244"/>
                    </a:cubicBezTo>
                    <a:cubicBezTo>
                      <a:pt x="3636" y="10496"/>
                      <a:pt x="2956" y="10631"/>
                      <a:pt x="2348" y="10631"/>
                    </a:cubicBezTo>
                    <a:cubicBezTo>
                      <a:pt x="2075" y="10631"/>
                      <a:pt x="1816" y="10604"/>
                      <a:pt x="1581" y="10548"/>
                    </a:cubicBezTo>
                    <a:cubicBezTo>
                      <a:pt x="1429" y="11338"/>
                      <a:pt x="1307" y="11763"/>
                      <a:pt x="1155" y="12554"/>
                    </a:cubicBezTo>
                    <a:cubicBezTo>
                      <a:pt x="1385" y="12611"/>
                      <a:pt x="1649" y="12640"/>
                      <a:pt x="1938" y="12640"/>
                    </a:cubicBezTo>
                    <a:cubicBezTo>
                      <a:pt x="2722" y="12640"/>
                      <a:pt x="3688" y="12429"/>
                      <a:pt x="4620" y="12007"/>
                    </a:cubicBezTo>
                    <a:cubicBezTo>
                      <a:pt x="4742" y="12584"/>
                      <a:pt x="4772" y="12888"/>
                      <a:pt x="4894" y="13496"/>
                    </a:cubicBezTo>
                    <a:cubicBezTo>
                      <a:pt x="5380" y="13253"/>
                      <a:pt x="5654" y="13131"/>
                      <a:pt x="6171" y="12858"/>
                    </a:cubicBezTo>
                    <a:cubicBezTo>
                      <a:pt x="6049" y="12219"/>
                      <a:pt x="6019" y="11915"/>
                      <a:pt x="5928" y="11308"/>
                    </a:cubicBezTo>
                    <a:cubicBezTo>
                      <a:pt x="7447" y="10396"/>
                      <a:pt x="8724" y="8724"/>
                      <a:pt x="8390" y="6961"/>
                    </a:cubicBezTo>
                    <a:cubicBezTo>
                      <a:pt x="8198" y="5772"/>
                      <a:pt x="7449" y="5418"/>
                      <a:pt x="6541" y="5418"/>
                    </a:cubicBezTo>
                    <a:cubicBezTo>
                      <a:pt x="6010" y="5418"/>
                      <a:pt x="5424" y="5539"/>
                      <a:pt x="4864" y="5684"/>
                    </a:cubicBezTo>
                    <a:cubicBezTo>
                      <a:pt x="4712" y="4712"/>
                      <a:pt x="4590" y="4256"/>
                      <a:pt x="4438" y="3314"/>
                    </a:cubicBezTo>
                    <a:cubicBezTo>
                      <a:pt x="4976" y="3094"/>
                      <a:pt x="5552" y="2992"/>
                      <a:pt x="6137" y="2992"/>
                    </a:cubicBezTo>
                    <a:cubicBezTo>
                      <a:pt x="6280" y="2992"/>
                      <a:pt x="6423" y="2998"/>
                      <a:pt x="6566" y="3010"/>
                    </a:cubicBezTo>
                    <a:cubicBezTo>
                      <a:pt x="6718" y="2219"/>
                      <a:pt x="6748" y="1794"/>
                      <a:pt x="6900" y="1003"/>
                    </a:cubicBezTo>
                    <a:cubicBezTo>
                      <a:pt x="6733" y="979"/>
                      <a:pt x="6557" y="966"/>
                      <a:pt x="6377" y="966"/>
                    </a:cubicBezTo>
                    <a:cubicBezTo>
                      <a:pt x="5671" y="966"/>
                      <a:pt x="4878" y="1151"/>
                      <a:pt x="4104" y="1490"/>
                    </a:cubicBezTo>
                    <a:cubicBezTo>
                      <a:pt x="3982" y="912"/>
                      <a:pt x="3952" y="608"/>
                      <a:pt x="383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197;p2"/>
              <p:cNvSpPr/>
              <p:nvPr/>
            </p:nvSpPr>
            <p:spPr>
              <a:xfrm>
                <a:off x="3710904" y="1696193"/>
                <a:ext cx="158250" cy="139500"/>
              </a:xfrm>
              <a:custGeom>
                <a:avLst/>
                <a:gdLst/>
                <a:ahLst/>
                <a:cxnLst/>
                <a:rect l="l" t="t" r="r" b="b"/>
                <a:pathLst>
                  <a:path w="6330" h="5580" extrusionOk="0">
                    <a:moveTo>
                      <a:pt x="2035" y="1"/>
                    </a:moveTo>
                    <a:cubicBezTo>
                      <a:pt x="802" y="1"/>
                      <a:pt x="0" y="1090"/>
                      <a:pt x="212" y="2386"/>
                    </a:cubicBezTo>
                    <a:cubicBezTo>
                      <a:pt x="516" y="3906"/>
                      <a:pt x="2005" y="5152"/>
                      <a:pt x="3616" y="5487"/>
                    </a:cubicBezTo>
                    <a:cubicBezTo>
                      <a:pt x="3887" y="5549"/>
                      <a:pt x="4147" y="5580"/>
                      <a:pt x="4389" y="5580"/>
                    </a:cubicBezTo>
                    <a:cubicBezTo>
                      <a:pt x="5559" y="5580"/>
                      <a:pt x="6330" y="4872"/>
                      <a:pt x="6078" y="3663"/>
                    </a:cubicBezTo>
                    <a:cubicBezTo>
                      <a:pt x="5744" y="2052"/>
                      <a:pt x="4285" y="471"/>
                      <a:pt x="2613" y="76"/>
                    </a:cubicBezTo>
                    <a:cubicBezTo>
                      <a:pt x="2412" y="25"/>
                      <a:pt x="2219" y="1"/>
                      <a:pt x="203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198;p2"/>
              <p:cNvSpPr/>
              <p:nvPr/>
            </p:nvSpPr>
            <p:spPr>
              <a:xfrm>
                <a:off x="3774100" y="2106607"/>
                <a:ext cx="158375" cy="139725"/>
              </a:xfrm>
              <a:custGeom>
                <a:avLst/>
                <a:gdLst/>
                <a:ahLst/>
                <a:cxnLst/>
                <a:rect l="l" t="t" r="r" b="b"/>
                <a:pathLst>
                  <a:path w="6335" h="5589" extrusionOk="0">
                    <a:moveTo>
                      <a:pt x="2072" y="0"/>
                    </a:moveTo>
                    <a:cubicBezTo>
                      <a:pt x="819" y="0"/>
                      <a:pt x="1" y="1098"/>
                      <a:pt x="214" y="2406"/>
                    </a:cubicBezTo>
                    <a:cubicBezTo>
                      <a:pt x="518" y="3926"/>
                      <a:pt x="2008" y="5172"/>
                      <a:pt x="3619" y="5507"/>
                    </a:cubicBezTo>
                    <a:cubicBezTo>
                      <a:pt x="3880" y="5562"/>
                      <a:pt x="4131" y="5589"/>
                      <a:pt x="4365" y="5589"/>
                    </a:cubicBezTo>
                    <a:cubicBezTo>
                      <a:pt x="5550" y="5589"/>
                      <a:pt x="6334" y="4901"/>
                      <a:pt x="6081" y="3683"/>
                    </a:cubicBezTo>
                    <a:cubicBezTo>
                      <a:pt x="5746" y="2011"/>
                      <a:pt x="4257" y="461"/>
                      <a:pt x="2615" y="66"/>
                    </a:cubicBezTo>
                    <a:cubicBezTo>
                      <a:pt x="2427" y="21"/>
                      <a:pt x="2246" y="0"/>
                      <a:pt x="207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199;p2"/>
              <p:cNvSpPr/>
              <p:nvPr/>
            </p:nvSpPr>
            <p:spPr>
              <a:xfrm>
                <a:off x="2694985" y="1936311"/>
                <a:ext cx="159000" cy="139950"/>
              </a:xfrm>
              <a:custGeom>
                <a:avLst/>
                <a:gdLst/>
                <a:ahLst/>
                <a:cxnLst/>
                <a:rect l="l" t="t" r="r" b="b"/>
                <a:pathLst>
                  <a:path w="6360" h="5598" extrusionOk="0">
                    <a:moveTo>
                      <a:pt x="2004" y="1"/>
                    </a:moveTo>
                    <a:cubicBezTo>
                      <a:pt x="792" y="1"/>
                      <a:pt x="0" y="707"/>
                      <a:pt x="255" y="1905"/>
                    </a:cubicBezTo>
                    <a:cubicBezTo>
                      <a:pt x="620" y="3576"/>
                      <a:pt x="2048" y="5096"/>
                      <a:pt x="3720" y="5522"/>
                    </a:cubicBezTo>
                    <a:cubicBezTo>
                      <a:pt x="3925" y="5573"/>
                      <a:pt x="4122" y="5597"/>
                      <a:pt x="4308" y="5597"/>
                    </a:cubicBezTo>
                    <a:cubicBezTo>
                      <a:pt x="5561" y="5597"/>
                      <a:pt x="6359" y="4508"/>
                      <a:pt x="6121" y="3212"/>
                    </a:cubicBezTo>
                    <a:cubicBezTo>
                      <a:pt x="5848" y="1692"/>
                      <a:pt x="4389" y="446"/>
                      <a:pt x="2747" y="81"/>
                    </a:cubicBezTo>
                    <a:cubicBezTo>
                      <a:pt x="2487" y="27"/>
                      <a:pt x="2238" y="1"/>
                      <a:pt x="200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200;p2"/>
              <p:cNvSpPr/>
              <p:nvPr/>
            </p:nvSpPr>
            <p:spPr>
              <a:xfrm>
                <a:off x="2776216" y="2366185"/>
                <a:ext cx="158250" cy="139925"/>
              </a:xfrm>
              <a:custGeom>
                <a:avLst/>
                <a:gdLst/>
                <a:ahLst/>
                <a:cxnLst/>
                <a:rect l="l" t="t" r="r" b="b"/>
                <a:pathLst>
                  <a:path w="6330" h="5597" extrusionOk="0">
                    <a:moveTo>
                      <a:pt x="1978" y="1"/>
                    </a:moveTo>
                    <a:cubicBezTo>
                      <a:pt x="772" y="1"/>
                      <a:pt x="0" y="711"/>
                      <a:pt x="255" y="1935"/>
                    </a:cubicBezTo>
                    <a:cubicBezTo>
                      <a:pt x="590" y="3607"/>
                      <a:pt x="2049" y="5126"/>
                      <a:pt x="3690" y="5521"/>
                    </a:cubicBezTo>
                    <a:cubicBezTo>
                      <a:pt x="3895" y="5573"/>
                      <a:pt x="4092" y="5597"/>
                      <a:pt x="4278" y="5597"/>
                    </a:cubicBezTo>
                    <a:cubicBezTo>
                      <a:pt x="5531" y="5597"/>
                      <a:pt x="6329" y="4508"/>
                      <a:pt x="6091" y="3211"/>
                    </a:cubicBezTo>
                    <a:cubicBezTo>
                      <a:pt x="5787" y="1722"/>
                      <a:pt x="4328" y="476"/>
                      <a:pt x="2717" y="81"/>
                    </a:cubicBezTo>
                    <a:cubicBezTo>
                      <a:pt x="2458" y="27"/>
                      <a:pt x="2210" y="1"/>
                      <a:pt x="197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9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98" name="Google Shape;998;p11"/>
          <p:cNvGrpSpPr/>
          <p:nvPr/>
        </p:nvGrpSpPr>
        <p:grpSpPr>
          <a:xfrm>
            <a:off x="-970342" y="-1613262"/>
            <a:ext cx="11084690" cy="8370014"/>
            <a:chOff x="-970342" y="-1613262"/>
            <a:chExt cx="11084690" cy="8370014"/>
          </a:xfrm>
        </p:grpSpPr>
        <p:grpSp>
          <p:nvGrpSpPr>
            <p:cNvPr id="999" name="Google Shape;999;p11"/>
            <p:cNvGrpSpPr/>
            <p:nvPr/>
          </p:nvGrpSpPr>
          <p:grpSpPr>
            <a:xfrm>
              <a:off x="4572008" y="-1613262"/>
              <a:ext cx="5542340" cy="4185014"/>
              <a:chOff x="2057300" y="1305025"/>
              <a:chExt cx="3912700" cy="2954475"/>
            </a:xfrm>
          </p:grpSpPr>
          <p:sp>
            <p:nvSpPr>
              <p:cNvPr id="1000" name="Google Shape;1000;p11"/>
              <p:cNvSpPr/>
              <p:nvPr/>
            </p:nvSpPr>
            <p:spPr>
              <a:xfrm>
                <a:off x="2057300" y="1305025"/>
                <a:ext cx="3911950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56478" h="118179" fill="none" extrusionOk="0">
                    <a:moveTo>
                      <a:pt x="0" y="0"/>
                    </a:moveTo>
                    <a:lnTo>
                      <a:pt x="156477" y="0"/>
                    </a:lnTo>
                    <a:lnTo>
                      <a:pt x="156477" y="118178"/>
                    </a:lnTo>
                    <a:lnTo>
                      <a:pt x="0" y="118178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1" name="Google Shape;1001;p11"/>
              <p:cNvSpPr/>
              <p:nvPr/>
            </p:nvSpPr>
            <p:spPr>
              <a:xfrm>
                <a:off x="2057300" y="1670525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1"/>
                    </a:moveTo>
                    <a:lnTo>
                      <a:pt x="156508" y="1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2" name="Google Shape;1002;p11"/>
              <p:cNvSpPr/>
              <p:nvPr/>
            </p:nvSpPr>
            <p:spPr>
              <a:xfrm>
                <a:off x="2057300" y="2111275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0"/>
                    </a:moveTo>
                    <a:lnTo>
                      <a:pt x="156508" y="0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3" name="Google Shape;1003;p11"/>
              <p:cNvSpPr/>
              <p:nvPr/>
            </p:nvSpPr>
            <p:spPr>
              <a:xfrm>
                <a:off x="2057300" y="255275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1"/>
                    </a:moveTo>
                    <a:lnTo>
                      <a:pt x="156508" y="1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4" name="Google Shape;1004;p11"/>
              <p:cNvSpPr/>
              <p:nvPr/>
            </p:nvSpPr>
            <p:spPr>
              <a:xfrm>
                <a:off x="2057300" y="299425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1"/>
                    </a:moveTo>
                    <a:lnTo>
                      <a:pt x="156508" y="1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5" name="Google Shape;1005;p11"/>
              <p:cNvSpPr/>
              <p:nvPr/>
            </p:nvSpPr>
            <p:spPr>
              <a:xfrm>
                <a:off x="2057300" y="343500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0"/>
                    </a:moveTo>
                    <a:lnTo>
                      <a:pt x="156508" y="0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6" name="Google Shape;1006;p11"/>
              <p:cNvSpPr/>
              <p:nvPr/>
            </p:nvSpPr>
            <p:spPr>
              <a:xfrm>
                <a:off x="2057300" y="387725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0"/>
                    </a:moveTo>
                    <a:lnTo>
                      <a:pt x="156508" y="0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7" name="Google Shape;1007;p11"/>
              <p:cNvSpPr/>
              <p:nvPr/>
            </p:nvSpPr>
            <p:spPr>
              <a:xfrm>
                <a:off x="24706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1" y="0"/>
                    </a:moveTo>
                    <a:lnTo>
                      <a:pt x="1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8" name="Google Shape;1008;p11"/>
              <p:cNvSpPr/>
              <p:nvPr/>
            </p:nvSpPr>
            <p:spPr>
              <a:xfrm>
                <a:off x="28536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9" name="Google Shape;1009;p11"/>
              <p:cNvSpPr/>
              <p:nvPr/>
            </p:nvSpPr>
            <p:spPr>
              <a:xfrm>
                <a:off x="3237400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1" y="0"/>
                    </a:moveTo>
                    <a:lnTo>
                      <a:pt x="1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0" name="Google Shape;1010;p11"/>
              <p:cNvSpPr/>
              <p:nvPr/>
            </p:nvSpPr>
            <p:spPr>
              <a:xfrm>
                <a:off x="36226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1" name="Google Shape;1011;p11"/>
              <p:cNvSpPr/>
              <p:nvPr/>
            </p:nvSpPr>
            <p:spPr>
              <a:xfrm>
                <a:off x="400642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2" name="Google Shape;1012;p11"/>
              <p:cNvSpPr/>
              <p:nvPr/>
            </p:nvSpPr>
            <p:spPr>
              <a:xfrm>
                <a:off x="43901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3" name="Google Shape;1013;p11"/>
              <p:cNvSpPr/>
              <p:nvPr/>
            </p:nvSpPr>
            <p:spPr>
              <a:xfrm>
                <a:off x="4773900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1" y="0"/>
                    </a:moveTo>
                    <a:lnTo>
                      <a:pt x="1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4" name="Google Shape;1014;p11"/>
              <p:cNvSpPr/>
              <p:nvPr/>
            </p:nvSpPr>
            <p:spPr>
              <a:xfrm>
                <a:off x="515842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5" name="Google Shape;1015;p11"/>
              <p:cNvSpPr/>
              <p:nvPr/>
            </p:nvSpPr>
            <p:spPr>
              <a:xfrm>
                <a:off x="5542175" y="1305025"/>
                <a:ext cx="0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016" name="Google Shape;1016;p11"/>
            <p:cNvGrpSpPr/>
            <p:nvPr/>
          </p:nvGrpSpPr>
          <p:grpSpPr>
            <a:xfrm>
              <a:off x="-970342" y="-1613262"/>
              <a:ext cx="5542340" cy="4185014"/>
              <a:chOff x="2057300" y="1305025"/>
              <a:chExt cx="3912700" cy="2954475"/>
            </a:xfrm>
          </p:grpSpPr>
          <p:sp>
            <p:nvSpPr>
              <p:cNvPr id="1017" name="Google Shape;1017;p11"/>
              <p:cNvSpPr/>
              <p:nvPr/>
            </p:nvSpPr>
            <p:spPr>
              <a:xfrm>
                <a:off x="2057300" y="1305025"/>
                <a:ext cx="3911950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56478" h="118179" fill="none" extrusionOk="0">
                    <a:moveTo>
                      <a:pt x="0" y="0"/>
                    </a:moveTo>
                    <a:lnTo>
                      <a:pt x="156477" y="0"/>
                    </a:lnTo>
                    <a:lnTo>
                      <a:pt x="156477" y="118178"/>
                    </a:lnTo>
                    <a:lnTo>
                      <a:pt x="0" y="118178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8" name="Google Shape;1018;p11"/>
              <p:cNvSpPr/>
              <p:nvPr/>
            </p:nvSpPr>
            <p:spPr>
              <a:xfrm>
                <a:off x="2057300" y="1670525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1"/>
                    </a:moveTo>
                    <a:lnTo>
                      <a:pt x="156508" y="1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9" name="Google Shape;1019;p11"/>
              <p:cNvSpPr/>
              <p:nvPr/>
            </p:nvSpPr>
            <p:spPr>
              <a:xfrm>
                <a:off x="2057300" y="2111275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0"/>
                    </a:moveTo>
                    <a:lnTo>
                      <a:pt x="156508" y="0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0" name="Google Shape;1020;p11"/>
              <p:cNvSpPr/>
              <p:nvPr/>
            </p:nvSpPr>
            <p:spPr>
              <a:xfrm>
                <a:off x="2057300" y="255275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1"/>
                    </a:moveTo>
                    <a:lnTo>
                      <a:pt x="156508" y="1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1" name="Google Shape;1021;p11"/>
              <p:cNvSpPr/>
              <p:nvPr/>
            </p:nvSpPr>
            <p:spPr>
              <a:xfrm>
                <a:off x="2057300" y="299425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1"/>
                    </a:moveTo>
                    <a:lnTo>
                      <a:pt x="156508" y="1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2" name="Google Shape;1022;p11"/>
              <p:cNvSpPr/>
              <p:nvPr/>
            </p:nvSpPr>
            <p:spPr>
              <a:xfrm>
                <a:off x="2057300" y="343500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0"/>
                    </a:moveTo>
                    <a:lnTo>
                      <a:pt x="156508" y="0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3" name="Google Shape;1023;p11"/>
              <p:cNvSpPr/>
              <p:nvPr/>
            </p:nvSpPr>
            <p:spPr>
              <a:xfrm>
                <a:off x="2057300" y="387725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0"/>
                    </a:moveTo>
                    <a:lnTo>
                      <a:pt x="156508" y="0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4" name="Google Shape;1024;p11"/>
              <p:cNvSpPr/>
              <p:nvPr/>
            </p:nvSpPr>
            <p:spPr>
              <a:xfrm>
                <a:off x="24706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1" y="0"/>
                    </a:moveTo>
                    <a:lnTo>
                      <a:pt x="1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5" name="Google Shape;1025;p11"/>
              <p:cNvSpPr/>
              <p:nvPr/>
            </p:nvSpPr>
            <p:spPr>
              <a:xfrm>
                <a:off x="28536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6" name="Google Shape;1026;p11"/>
              <p:cNvSpPr/>
              <p:nvPr/>
            </p:nvSpPr>
            <p:spPr>
              <a:xfrm>
                <a:off x="3237400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1" y="0"/>
                    </a:moveTo>
                    <a:lnTo>
                      <a:pt x="1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7" name="Google Shape;1027;p11"/>
              <p:cNvSpPr/>
              <p:nvPr/>
            </p:nvSpPr>
            <p:spPr>
              <a:xfrm>
                <a:off x="36226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8" name="Google Shape;1028;p11"/>
              <p:cNvSpPr/>
              <p:nvPr/>
            </p:nvSpPr>
            <p:spPr>
              <a:xfrm>
                <a:off x="400642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9" name="Google Shape;1029;p11"/>
              <p:cNvSpPr/>
              <p:nvPr/>
            </p:nvSpPr>
            <p:spPr>
              <a:xfrm>
                <a:off x="43901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0" name="Google Shape;1030;p11"/>
              <p:cNvSpPr/>
              <p:nvPr/>
            </p:nvSpPr>
            <p:spPr>
              <a:xfrm>
                <a:off x="4773900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1" y="0"/>
                    </a:moveTo>
                    <a:lnTo>
                      <a:pt x="1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1" name="Google Shape;1031;p11"/>
              <p:cNvSpPr/>
              <p:nvPr/>
            </p:nvSpPr>
            <p:spPr>
              <a:xfrm>
                <a:off x="515842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2" name="Google Shape;1032;p11"/>
              <p:cNvSpPr/>
              <p:nvPr/>
            </p:nvSpPr>
            <p:spPr>
              <a:xfrm>
                <a:off x="5542175" y="1305025"/>
                <a:ext cx="0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033" name="Google Shape;1033;p11"/>
            <p:cNvGrpSpPr/>
            <p:nvPr/>
          </p:nvGrpSpPr>
          <p:grpSpPr>
            <a:xfrm>
              <a:off x="4572008" y="2571738"/>
              <a:ext cx="5542340" cy="4185014"/>
              <a:chOff x="2057300" y="1305025"/>
              <a:chExt cx="3912700" cy="2954475"/>
            </a:xfrm>
          </p:grpSpPr>
          <p:sp>
            <p:nvSpPr>
              <p:cNvPr id="1034" name="Google Shape;1034;p11"/>
              <p:cNvSpPr/>
              <p:nvPr/>
            </p:nvSpPr>
            <p:spPr>
              <a:xfrm>
                <a:off x="2057300" y="1305025"/>
                <a:ext cx="3911950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56478" h="118179" fill="none" extrusionOk="0">
                    <a:moveTo>
                      <a:pt x="0" y="0"/>
                    </a:moveTo>
                    <a:lnTo>
                      <a:pt x="156477" y="0"/>
                    </a:lnTo>
                    <a:lnTo>
                      <a:pt x="156477" y="118178"/>
                    </a:lnTo>
                    <a:lnTo>
                      <a:pt x="0" y="118178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5" name="Google Shape;1035;p11"/>
              <p:cNvSpPr/>
              <p:nvPr/>
            </p:nvSpPr>
            <p:spPr>
              <a:xfrm>
                <a:off x="2057300" y="1670525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1"/>
                    </a:moveTo>
                    <a:lnTo>
                      <a:pt x="156508" y="1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6" name="Google Shape;1036;p11"/>
              <p:cNvSpPr/>
              <p:nvPr/>
            </p:nvSpPr>
            <p:spPr>
              <a:xfrm>
                <a:off x="2057300" y="2111275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0"/>
                    </a:moveTo>
                    <a:lnTo>
                      <a:pt x="156508" y="0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7" name="Google Shape;1037;p11"/>
              <p:cNvSpPr/>
              <p:nvPr/>
            </p:nvSpPr>
            <p:spPr>
              <a:xfrm>
                <a:off x="2057300" y="255275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1"/>
                    </a:moveTo>
                    <a:lnTo>
                      <a:pt x="156508" y="1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8" name="Google Shape;1038;p11"/>
              <p:cNvSpPr/>
              <p:nvPr/>
            </p:nvSpPr>
            <p:spPr>
              <a:xfrm>
                <a:off x="2057300" y="299425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1"/>
                    </a:moveTo>
                    <a:lnTo>
                      <a:pt x="156508" y="1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9" name="Google Shape;1039;p11"/>
              <p:cNvSpPr/>
              <p:nvPr/>
            </p:nvSpPr>
            <p:spPr>
              <a:xfrm>
                <a:off x="2057300" y="343500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0"/>
                    </a:moveTo>
                    <a:lnTo>
                      <a:pt x="156508" y="0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0" name="Google Shape;1040;p11"/>
              <p:cNvSpPr/>
              <p:nvPr/>
            </p:nvSpPr>
            <p:spPr>
              <a:xfrm>
                <a:off x="2057300" y="387725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0"/>
                    </a:moveTo>
                    <a:lnTo>
                      <a:pt x="156508" y="0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1" name="Google Shape;1041;p11"/>
              <p:cNvSpPr/>
              <p:nvPr/>
            </p:nvSpPr>
            <p:spPr>
              <a:xfrm>
                <a:off x="24706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1" y="0"/>
                    </a:moveTo>
                    <a:lnTo>
                      <a:pt x="1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2" name="Google Shape;1042;p11"/>
              <p:cNvSpPr/>
              <p:nvPr/>
            </p:nvSpPr>
            <p:spPr>
              <a:xfrm>
                <a:off x="28536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3" name="Google Shape;1043;p11"/>
              <p:cNvSpPr/>
              <p:nvPr/>
            </p:nvSpPr>
            <p:spPr>
              <a:xfrm>
                <a:off x="3237400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1" y="0"/>
                    </a:moveTo>
                    <a:lnTo>
                      <a:pt x="1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4" name="Google Shape;1044;p11"/>
              <p:cNvSpPr/>
              <p:nvPr/>
            </p:nvSpPr>
            <p:spPr>
              <a:xfrm>
                <a:off x="36226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5" name="Google Shape;1045;p11"/>
              <p:cNvSpPr/>
              <p:nvPr/>
            </p:nvSpPr>
            <p:spPr>
              <a:xfrm>
                <a:off x="400642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6" name="Google Shape;1046;p11"/>
              <p:cNvSpPr/>
              <p:nvPr/>
            </p:nvSpPr>
            <p:spPr>
              <a:xfrm>
                <a:off x="43901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7" name="Google Shape;1047;p11"/>
              <p:cNvSpPr/>
              <p:nvPr/>
            </p:nvSpPr>
            <p:spPr>
              <a:xfrm>
                <a:off x="4773900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1" y="0"/>
                    </a:moveTo>
                    <a:lnTo>
                      <a:pt x="1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" name="Google Shape;1048;p11"/>
              <p:cNvSpPr/>
              <p:nvPr/>
            </p:nvSpPr>
            <p:spPr>
              <a:xfrm>
                <a:off x="515842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" name="Google Shape;1049;p11"/>
              <p:cNvSpPr/>
              <p:nvPr/>
            </p:nvSpPr>
            <p:spPr>
              <a:xfrm>
                <a:off x="5542175" y="1305025"/>
                <a:ext cx="0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050" name="Google Shape;1050;p11"/>
            <p:cNvGrpSpPr/>
            <p:nvPr/>
          </p:nvGrpSpPr>
          <p:grpSpPr>
            <a:xfrm>
              <a:off x="-970342" y="2571738"/>
              <a:ext cx="5542340" cy="4185014"/>
              <a:chOff x="2057300" y="1305025"/>
              <a:chExt cx="3912700" cy="2954475"/>
            </a:xfrm>
          </p:grpSpPr>
          <p:sp>
            <p:nvSpPr>
              <p:cNvPr id="1051" name="Google Shape;1051;p11"/>
              <p:cNvSpPr/>
              <p:nvPr/>
            </p:nvSpPr>
            <p:spPr>
              <a:xfrm>
                <a:off x="2057300" y="1305025"/>
                <a:ext cx="3911950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56478" h="118179" fill="none" extrusionOk="0">
                    <a:moveTo>
                      <a:pt x="0" y="0"/>
                    </a:moveTo>
                    <a:lnTo>
                      <a:pt x="156477" y="0"/>
                    </a:lnTo>
                    <a:lnTo>
                      <a:pt x="156477" y="118178"/>
                    </a:lnTo>
                    <a:lnTo>
                      <a:pt x="0" y="118178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2" name="Google Shape;1052;p11"/>
              <p:cNvSpPr/>
              <p:nvPr/>
            </p:nvSpPr>
            <p:spPr>
              <a:xfrm>
                <a:off x="2057300" y="1670525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1"/>
                    </a:moveTo>
                    <a:lnTo>
                      <a:pt x="156508" y="1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3" name="Google Shape;1053;p11"/>
              <p:cNvSpPr/>
              <p:nvPr/>
            </p:nvSpPr>
            <p:spPr>
              <a:xfrm>
                <a:off x="2057300" y="2111275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0"/>
                    </a:moveTo>
                    <a:lnTo>
                      <a:pt x="156508" y="0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4" name="Google Shape;1054;p11"/>
              <p:cNvSpPr/>
              <p:nvPr/>
            </p:nvSpPr>
            <p:spPr>
              <a:xfrm>
                <a:off x="2057300" y="255275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1"/>
                    </a:moveTo>
                    <a:lnTo>
                      <a:pt x="156508" y="1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5" name="Google Shape;1055;p11"/>
              <p:cNvSpPr/>
              <p:nvPr/>
            </p:nvSpPr>
            <p:spPr>
              <a:xfrm>
                <a:off x="2057300" y="299425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1"/>
                    </a:moveTo>
                    <a:lnTo>
                      <a:pt x="156508" y="1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6" name="Google Shape;1056;p11"/>
              <p:cNvSpPr/>
              <p:nvPr/>
            </p:nvSpPr>
            <p:spPr>
              <a:xfrm>
                <a:off x="2057300" y="343500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0"/>
                    </a:moveTo>
                    <a:lnTo>
                      <a:pt x="156508" y="0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7" name="Google Shape;1057;p11"/>
              <p:cNvSpPr/>
              <p:nvPr/>
            </p:nvSpPr>
            <p:spPr>
              <a:xfrm>
                <a:off x="2057300" y="387725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0"/>
                    </a:moveTo>
                    <a:lnTo>
                      <a:pt x="156508" y="0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8" name="Google Shape;1058;p11"/>
              <p:cNvSpPr/>
              <p:nvPr/>
            </p:nvSpPr>
            <p:spPr>
              <a:xfrm>
                <a:off x="24706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1" y="0"/>
                    </a:moveTo>
                    <a:lnTo>
                      <a:pt x="1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9" name="Google Shape;1059;p11"/>
              <p:cNvSpPr/>
              <p:nvPr/>
            </p:nvSpPr>
            <p:spPr>
              <a:xfrm>
                <a:off x="28536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0" name="Google Shape;1060;p11"/>
              <p:cNvSpPr/>
              <p:nvPr/>
            </p:nvSpPr>
            <p:spPr>
              <a:xfrm>
                <a:off x="3237400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1" y="0"/>
                    </a:moveTo>
                    <a:lnTo>
                      <a:pt x="1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1" name="Google Shape;1061;p11"/>
              <p:cNvSpPr/>
              <p:nvPr/>
            </p:nvSpPr>
            <p:spPr>
              <a:xfrm>
                <a:off x="36226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2" name="Google Shape;1062;p11"/>
              <p:cNvSpPr/>
              <p:nvPr/>
            </p:nvSpPr>
            <p:spPr>
              <a:xfrm>
                <a:off x="400642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3" name="Google Shape;1063;p11"/>
              <p:cNvSpPr/>
              <p:nvPr/>
            </p:nvSpPr>
            <p:spPr>
              <a:xfrm>
                <a:off x="43901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4" name="Google Shape;1064;p11"/>
              <p:cNvSpPr/>
              <p:nvPr/>
            </p:nvSpPr>
            <p:spPr>
              <a:xfrm>
                <a:off x="4773900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1" y="0"/>
                    </a:moveTo>
                    <a:lnTo>
                      <a:pt x="1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5" name="Google Shape;1065;p11"/>
              <p:cNvSpPr/>
              <p:nvPr/>
            </p:nvSpPr>
            <p:spPr>
              <a:xfrm>
                <a:off x="515842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6" name="Google Shape;1066;p11"/>
              <p:cNvSpPr/>
              <p:nvPr/>
            </p:nvSpPr>
            <p:spPr>
              <a:xfrm>
                <a:off x="5542175" y="1305025"/>
                <a:ext cx="0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067" name="Google Shape;1067;p11"/>
          <p:cNvSpPr txBox="1">
            <a:spLocks noGrp="1"/>
          </p:cNvSpPr>
          <p:nvPr>
            <p:ph type="title"/>
          </p:nvPr>
        </p:nvSpPr>
        <p:spPr>
          <a:xfrm>
            <a:off x="2298750" y="849820"/>
            <a:ext cx="4546500" cy="6951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068" name="Google Shape;1068;p11"/>
          <p:cNvSpPr txBox="1">
            <a:spLocks noGrp="1"/>
          </p:cNvSpPr>
          <p:nvPr>
            <p:ph type="subTitle" idx="1"/>
          </p:nvPr>
        </p:nvSpPr>
        <p:spPr>
          <a:xfrm>
            <a:off x="1474800" y="2485375"/>
            <a:ext cx="6194400" cy="9567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10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2" name="Google Shape;1072;p13"/>
          <p:cNvGrpSpPr/>
          <p:nvPr/>
        </p:nvGrpSpPr>
        <p:grpSpPr>
          <a:xfrm>
            <a:off x="-970342" y="-1613262"/>
            <a:ext cx="11084690" cy="8370014"/>
            <a:chOff x="-970342" y="-1613262"/>
            <a:chExt cx="11084690" cy="8370014"/>
          </a:xfrm>
        </p:grpSpPr>
        <p:grpSp>
          <p:nvGrpSpPr>
            <p:cNvPr id="1073" name="Google Shape;1073;p13"/>
            <p:cNvGrpSpPr/>
            <p:nvPr/>
          </p:nvGrpSpPr>
          <p:grpSpPr>
            <a:xfrm>
              <a:off x="4572008" y="-1613262"/>
              <a:ext cx="5542340" cy="4185014"/>
              <a:chOff x="2057300" y="1305025"/>
              <a:chExt cx="3912700" cy="2954475"/>
            </a:xfrm>
          </p:grpSpPr>
          <p:sp>
            <p:nvSpPr>
              <p:cNvPr id="1074" name="Google Shape;1074;p13"/>
              <p:cNvSpPr/>
              <p:nvPr/>
            </p:nvSpPr>
            <p:spPr>
              <a:xfrm>
                <a:off x="2057300" y="1305025"/>
                <a:ext cx="3911950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56478" h="118179" fill="none" extrusionOk="0">
                    <a:moveTo>
                      <a:pt x="0" y="0"/>
                    </a:moveTo>
                    <a:lnTo>
                      <a:pt x="156477" y="0"/>
                    </a:lnTo>
                    <a:lnTo>
                      <a:pt x="156477" y="118178"/>
                    </a:lnTo>
                    <a:lnTo>
                      <a:pt x="0" y="118178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5" name="Google Shape;1075;p13"/>
              <p:cNvSpPr/>
              <p:nvPr/>
            </p:nvSpPr>
            <p:spPr>
              <a:xfrm>
                <a:off x="2057300" y="1670525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1"/>
                    </a:moveTo>
                    <a:lnTo>
                      <a:pt x="156508" y="1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6" name="Google Shape;1076;p13"/>
              <p:cNvSpPr/>
              <p:nvPr/>
            </p:nvSpPr>
            <p:spPr>
              <a:xfrm>
                <a:off x="2057300" y="2111275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0"/>
                    </a:moveTo>
                    <a:lnTo>
                      <a:pt x="156508" y="0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7" name="Google Shape;1077;p13"/>
              <p:cNvSpPr/>
              <p:nvPr/>
            </p:nvSpPr>
            <p:spPr>
              <a:xfrm>
                <a:off x="2057300" y="255275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1"/>
                    </a:moveTo>
                    <a:lnTo>
                      <a:pt x="156508" y="1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8" name="Google Shape;1078;p13"/>
              <p:cNvSpPr/>
              <p:nvPr/>
            </p:nvSpPr>
            <p:spPr>
              <a:xfrm>
                <a:off x="2057300" y="299425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1"/>
                    </a:moveTo>
                    <a:lnTo>
                      <a:pt x="156508" y="1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9" name="Google Shape;1079;p13"/>
              <p:cNvSpPr/>
              <p:nvPr/>
            </p:nvSpPr>
            <p:spPr>
              <a:xfrm>
                <a:off x="2057300" y="343500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0"/>
                    </a:moveTo>
                    <a:lnTo>
                      <a:pt x="156508" y="0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0" name="Google Shape;1080;p13"/>
              <p:cNvSpPr/>
              <p:nvPr/>
            </p:nvSpPr>
            <p:spPr>
              <a:xfrm>
                <a:off x="2057300" y="387725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0"/>
                    </a:moveTo>
                    <a:lnTo>
                      <a:pt x="156508" y="0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1" name="Google Shape;1081;p13"/>
              <p:cNvSpPr/>
              <p:nvPr/>
            </p:nvSpPr>
            <p:spPr>
              <a:xfrm>
                <a:off x="24706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1" y="0"/>
                    </a:moveTo>
                    <a:lnTo>
                      <a:pt x="1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2" name="Google Shape;1082;p13"/>
              <p:cNvSpPr/>
              <p:nvPr/>
            </p:nvSpPr>
            <p:spPr>
              <a:xfrm>
                <a:off x="28536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3" name="Google Shape;1083;p13"/>
              <p:cNvSpPr/>
              <p:nvPr/>
            </p:nvSpPr>
            <p:spPr>
              <a:xfrm>
                <a:off x="3237400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1" y="0"/>
                    </a:moveTo>
                    <a:lnTo>
                      <a:pt x="1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4" name="Google Shape;1084;p13"/>
              <p:cNvSpPr/>
              <p:nvPr/>
            </p:nvSpPr>
            <p:spPr>
              <a:xfrm>
                <a:off x="36226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5" name="Google Shape;1085;p13"/>
              <p:cNvSpPr/>
              <p:nvPr/>
            </p:nvSpPr>
            <p:spPr>
              <a:xfrm>
                <a:off x="400642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6" name="Google Shape;1086;p13"/>
              <p:cNvSpPr/>
              <p:nvPr/>
            </p:nvSpPr>
            <p:spPr>
              <a:xfrm>
                <a:off x="43901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7" name="Google Shape;1087;p13"/>
              <p:cNvSpPr/>
              <p:nvPr/>
            </p:nvSpPr>
            <p:spPr>
              <a:xfrm>
                <a:off x="4773900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1" y="0"/>
                    </a:moveTo>
                    <a:lnTo>
                      <a:pt x="1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8" name="Google Shape;1088;p13"/>
              <p:cNvSpPr/>
              <p:nvPr/>
            </p:nvSpPr>
            <p:spPr>
              <a:xfrm>
                <a:off x="515842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9" name="Google Shape;1089;p13"/>
              <p:cNvSpPr/>
              <p:nvPr/>
            </p:nvSpPr>
            <p:spPr>
              <a:xfrm>
                <a:off x="5542175" y="1305025"/>
                <a:ext cx="0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090" name="Google Shape;1090;p13"/>
            <p:cNvGrpSpPr/>
            <p:nvPr/>
          </p:nvGrpSpPr>
          <p:grpSpPr>
            <a:xfrm>
              <a:off x="-970342" y="-1613262"/>
              <a:ext cx="5542340" cy="4185014"/>
              <a:chOff x="2057300" y="1305025"/>
              <a:chExt cx="3912700" cy="2954475"/>
            </a:xfrm>
          </p:grpSpPr>
          <p:sp>
            <p:nvSpPr>
              <p:cNvPr id="1091" name="Google Shape;1091;p13"/>
              <p:cNvSpPr/>
              <p:nvPr/>
            </p:nvSpPr>
            <p:spPr>
              <a:xfrm>
                <a:off x="2057300" y="1305025"/>
                <a:ext cx="3911950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56478" h="118179" fill="none" extrusionOk="0">
                    <a:moveTo>
                      <a:pt x="0" y="0"/>
                    </a:moveTo>
                    <a:lnTo>
                      <a:pt x="156477" y="0"/>
                    </a:lnTo>
                    <a:lnTo>
                      <a:pt x="156477" y="118178"/>
                    </a:lnTo>
                    <a:lnTo>
                      <a:pt x="0" y="118178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2" name="Google Shape;1092;p13"/>
              <p:cNvSpPr/>
              <p:nvPr/>
            </p:nvSpPr>
            <p:spPr>
              <a:xfrm>
                <a:off x="2057300" y="1670525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1"/>
                    </a:moveTo>
                    <a:lnTo>
                      <a:pt x="156508" y="1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3" name="Google Shape;1093;p13"/>
              <p:cNvSpPr/>
              <p:nvPr/>
            </p:nvSpPr>
            <p:spPr>
              <a:xfrm>
                <a:off x="2057300" y="2111275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0"/>
                    </a:moveTo>
                    <a:lnTo>
                      <a:pt x="156508" y="0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4" name="Google Shape;1094;p13"/>
              <p:cNvSpPr/>
              <p:nvPr/>
            </p:nvSpPr>
            <p:spPr>
              <a:xfrm>
                <a:off x="2057300" y="255275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1"/>
                    </a:moveTo>
                    <a:lnTo>
                      <a:pt x="156508" y="1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5" name="Google Shape;1095;p13"/>
              <p:cNvSpPr/>
              <p:nvPr/>
            </p:nvSpPr>
            <p:spPr>
              <a:xfrm>
                <a:off x="2057300" y="299425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1"/>
                    </a:moveTo>
                    <a:lnTo>
                      <a:pt x="156508" y="1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6" name="Google Shape;1096;p13"/>
              <p:cNvSpPr/>
              <p:nvPr/>
            </p:nvSpPr>
            <p:spPr>
              <a:xfrm>
                <a:off x="2057300" y="343500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0"/>
                    </a:moveTo>
                    <a:lnTo>
                      <a:pt x="156508" y="0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7" name="Google Shape;1097;p13"/>
              <p:cNvSpPr/>
              <p:nvPr/>
            </p:nvSpPr>
            <p:spPr>
              <a:xfrm>
                <a:off x="2057300" y="387725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0"/>
                    </a:moveTo>
                    <a:lnTo>
                      <a:pt x="156508" y="0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8" name="Google Shape;1098;p13"/>
              <p:cNvSpPr/>
              <p:nvPr/>
            </p:nvSpPr>
            <p:spPr>
              <a:xfrm>
                <a:off x="24706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1" y="0"/>
                    </a:moveTo>
                    <a:lnTo>
                      <a:pt x="1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9" name="Google Shape;1099;p13"/>
              <p:cNvSpPr/>
              <p:nvPr/>
            </p:nvSpPr>
            <p:spPr>
              <a:xfrm>
                <a:off x="28536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0" name="Google Shape;1100;p13"/>
              <p:cNvSpPr/>
              <p:nvPr/>
            </p:nvSpPr>
            <p:spPr>
              <a:xfrm>
                <a:off x="3237400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1" y="0"/>
                    </a:moveTo>
                    <a:lnTo>
                      <a:pt x="1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1" name="Google Shape;1101;p13"/>
              <p:cNvSpPr/>
              <p:nvPr/>
            </p:nvSpPr>
            <p:spPr>
              <a:xfrm>
                <a:off x="36226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2" name="Google Shape;1102;p13"/>
              <p:cNvSpPr/>
              <p:nvPr/>
            </p:nvSpPr>
            <p:spPr>
              <a:xfrm>
                <a:off x="400642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3" name="Google Shape;1103;p13"/>
              <p:cNvSpPr/>
              <p:nvPr/>
            </p:nvSpPr>
            <p:spPr>
              <a:xfrm>
                <a:off x="43901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4" name="Google Shape;1104;p13"/>
              <p:cNvSpPr/>
              <p:nvPr/>
            </p:nvSpPr>
            <p:spPr>
              <a:xfrm>
                <a:off x="4773900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1" y="0"/>
                    </a:moveTo>
                    <a:lnTo>
                      <a:pt x="1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5" name="Google Shape;1105;p13"/>
              <p:cNvSpPr/>
              <p:nvPr/>
            </p:nvSpPr>
            <p:spPr>
              <a:xfrm>
                <a:off x="515842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6" name="Google Shape;1106;p13"/>
              <p:cNvSpPr/>
              <p:nvPr/>
            </p:nvSpPr>
            <p:spPr>
              <a:xfrm>
                <a:off x="5542175" y="1305025"/>
                <a:ext cx="0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07" name="Google Shape;1107;p13"/>
            <p:cNvGrpSpPr/>
            <p:nvPr/>
          </p:nvGrpSpPr>
          <p:grpSpPr>
            <a:xfrm>
              <a:off x="4572008" y="2571738"/>
              <a:ext cx="5542340" cy="4185014"/>
              <a:chOff x="2057300" y="1305025"/>
              <a:chExt cx="3912700" cy="2954475"/>
            </a:xfrm>
          </p:grpSpPr>
          <p:sp>
            <p:nvSpPr>
              <p:cNvPr id="1108" name="Google Shape;1108;p13"/>
              <p:cNvSpPr/>
              <p:nvPr/>
            </p:nvSpPr>
            <p:spPr>
              <a:xfrm>
                <a:off x="2057300" y="1305025"/>
                <a:ext cx="3911950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56478" h="118179" fill="none" extrusionOk="0">
                    <a:moveTo>
                      <a:pt x="0" y="0"/>
                    </a:moveTo>
                    <a:lnTo>
                      <a:pt x="156477" y="0"/>
                    </a:lnTo>
                    <a:lnTo>
                      <a:pt x="156477" y="118178"/>
                    </a:lnTo>
                    <a:lnTo>
                      <a:pt x="0" y="118178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9" name="Google Shape;1109;p13"/>
              <p:cNvSpPr/>
              <p:nvPr/>
            </p:nvSpPr>
            <p:spPr>
              <a:xfrm>
                <a:off x="2057300" y="1670525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1"/>
                    </a:moveTo>
                    <a:lnTo>
                      <a:pt x="156508" y="1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0" name="Google Shape;1110;p13"/>
              <p:cNvSpPr/>
              <p:nvPr/>
            </p:nvSpPr>
            <p:spPr>
              <a:xfrm>
                <a:off x="2057300" y="2111275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0"/>
                    </a:moveTo>
                    <a:lnTo>
                      <a:pt x="156508" y="0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1" name="Google Shape;1111;p13"/>
              <p:cNvSpPr/>
              <p:nvPr/>
            </p:nvSpPr>
            <p:spPr>
              <a:xfrm>
                <a:off x="2057300" y="255275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1"/>
                    </a:moveTo>
                    <a:lnTo>
                      <a:pt x="156508" y="1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2" name="Google Shape;1112;p13"/>
              <p:cNvSpPr/>
              <p:nvPr/>
            </p:nvSpPr>
            <p:spPr>
              <a:xfrm>
                <a:off x="2057300" y="299425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1"/>
                    </a:moveTo>
                    <a:lnTo>
                      <a:pt x="156508" y="1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3" name="Google Shape;1113;p13"/>
              <p:cNvSpPr/>
              <p:nvPr/>
            </p:nvSpPr>
            <p:spPr>
              <a:xfrm>
                <a:off x="2057300" y="343500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0"/>
                    </a:moveTo>
                    <a:lnTo>
                      <a:pt x="156508" y="0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4" name="Google Shape;1114;p13"/>
              <p:cNvSpPr/>
              <p:nvPr/>
            </p:nvSpPr>
            <p:spPr>
              <a:xfrm>
                <a:off x="2057300" y="387725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0"/>
                    </a:moveTo>
                    <a:lnTo>
                      <a:pt x="156508" y="0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5" name="Google Shape;1115;p13"/>
              <p:cNvSpPr/>
              <p:nvPr/>
            </p:nvSpPr>
            <p:spPr>
              <a:xfrm>
                <a:off x="24706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1" y="0"/>
                    </a:moveTo>
                    <a:lnTo>
                      <a:pt x="1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6" name="Google Shape;1116;p13"/>
              <p:cNvSpPr/>
              <p:nvPr/>
            </p:nvSpPr>
            <p:spPr>
              <a:xfrm>
                <a:off x="28536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7" name="Google Shape;1117;p13"/>
              <p:cNvSpPr/>
              <p:nvPr/>
            </p:nvSpPr>
            <p:spPr>
              <a:xfrm>
                <a:off x="3237400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1" y="0"/>
                    </a:moveTo>
                    <a:lnTo>
                      <a:pt x="1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8" name="Google Shape;1118;p13"/>
              <p:cNvSpPr/>
              <p:nvPr/>
            </p:nvSpPr>
            <p:spPr>
              <a:xfrm>
                <a:off x="36226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9" name="Google Shape;1119;p13"/>
              <p:cNvSpPr/>
              <p:nvPr/>
            </p:nvSpPr>
            <p:spPr>
              <a:xfrm>
                <a:off x="400642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0" name="Google Shape;1120;p13"/>
              <p:cNvSpPr/>
              <p:nvPr/>
            </p:nvSpPr>
            <p:spPr>
              <a:xfrm>
                <a:off x="43901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1" name="Google Shape;1121;p13"/>
              <p:cNvSpPr/>
              <p:nvPr/>
            </p:nvSpPr>
            <p:spPr>
              <a:xfrm>
                <a:off x="4773900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1" y="0"/>
                    </a:moveTo>
                    <a:lnTo>
                      <a:pt x="1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2" name="Google Shape;1122;p13"/>
              <p:cNvSpPr/>
              <p:nvPr/>
            </p:nvSpPr>
            <p:spPr>
              <a:xfrm>
                <a:off x="515842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3" name="Google Shape;1123;p13"/>
              <p:cNvSpPr/>
              <p:nvPr/>
            </p:nvSpPr>
            <p:spPr>
              <a:xfrm>
                <a:off x="5542175" y="1305025"/>
                <a:ext cx="0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24" name="Google Shape;1124;p13"/>
            <p:cNvGrpSpPr/>
            <p:nvPr/>
          </p:nvGrpSpPr>
          <p:grpSpPr>
            <a:xfrm>
              <a:off x="-970342" y="2571738"/>
              <a:ext cx="5542340" cy="4185014"/>
              <a:chOff x="2057300" y="1305025"/>
              <a:chExt cx="3912700" cy="2954475"/>
            </a:xfrm>
          </p:grpSpPr>
          <p:sp>
            <p:nvSpPr>
              <p:cNvPr id="1125" name="Google Shape;1125;p13"/>
              <p:cNvSpPr/>
              <p:nvPr/>
            </p:nvSpPr>
            <p:spPr>
              <a:xfrm>
                <a:off x="2057300" y="1305025"/>
                <a:ext cx="3911950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56478" h="118179" fill="none" extrusionOk="0">
                    <a:moveTo>
                      <a:pt x="0" y="0"/>
                    </a:moveTo>
                    <a:lnTo>
                      <a:pt x="156477" y="0"/>
                    </a:lnTo>
                    <a:lnTo>
                      <a:pt x="156477" y="118178"/>
                    </a:lnTo>
                    <a:lnTo>
                      <a:pt x="0" y="118178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6" name="Google Shape;1126;p13"/>
              <p:cNvSpPr/>
              <p:nvPr/>
            </p:nvSpPr>
            <p:spPr>
              <a:xfrm>
                <a:off x="2057300" y="1670525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1"/>
                    </a:moveTo>
                    <a:lnTo>
                      <a:pt x="156508" y="1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7" name="Google Shape;1127;p13"/>
              <p:cNvSpPr/>
              <p:nvPr/>
            </p:nvSpPr>
            <p:spPr>
              <a:xfrm>
                <a:off x="2057300" y="2111275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0"/>
                    </a:moveTo>
                    <a:lnTo>
                      <a:pt x="156508" y="0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8" name="Google Shape;1128;p13"/>
              <p:cNvSpPr/>
              <p:nvPr/>
            </p:nvSpPr>
            <p:spPr>
              <a:xfrm>
                <a:off x="2057300" y="255275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1"/>
                    </a:moveTo>
                    <a:lnTo>
                      <a:pt x="156508" y="1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9" name="Google Shape;1129;p13"/>
              <p:cNvSpPr/>
              <p:nvPr/>
            </p:nvSpPr>
            <p:spPr>
              <a:xfrm>
                <a:off x="2057300" y="299425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1"/>
                    </a:moveTo>
                    <a:lnTo>
                      <a:pt x="156508" y="1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30" name="Google Shape;1130;p13"/>
              <p:cNvSpPr/>
              <p:nvPr/>
            </p:nvSpPr>
            <p:spPr>
              <a:xfrm>
                <a:off x="2057300" y="343500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0"/>
                    </a:moveTo>
                    <a:lnTo>
                      <a:pt x="156508" y="0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31" name="Google Shape;1131;p13"/>
              <p:cNvSpPr/>
              <p:nvPr/>
            </p:nvSpPr>
            <p:spPr>
              <a:xfrm>
                <a:off x="2057300" y="387725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0"/>
                    </a:moveTo>
                    <a:lnTo>
                      <a:pt x="156508" y="0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32" name="Google Shape;1132;p13"/>
              <p:cNvSpPr/>
              <p:nvPr/>
            </p:nvSpPr>
            <p:spPr>
              <a:xfrm>
                <a:off x="24706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1" y="0"/>
                    </a:moveTo>
                    <a:lnTo>
                      <a:pt x="1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33" name="Google Shape;1133;p13"/>
              <p:cNvSpPr/>
              <p:nvPr/>
            </p:nvSpPr>
            <p:spPr>
              <a:xfrm>
                <a:off x="28536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34" name="Google Shape;1134;p13"/>
              <p:cNvSpPr/>
              <p:nvPr/>
            </p:nvSpPr>
            <p:spPr>
              <a:xfrm>
                <a:off x="3237400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1" y="0"/>
                    </a:moveTo>
                    <a:lnTo>
                      <a:pt x="1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35" name="Google Shape;1135;p13"/>
              <p:cNvSpPr/>
              <p:nvPr/>
            </p:nvSpPr>
            <p:spPr>
              <a:xfrm>
                <a:off x="36226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36" name="Google Shape;1136;p13"/>
              <p:cNvSpPr/>
              <p:nvPr/>
            </p:nvSpPr>
            <p:spPr>
              <a:xfrm>
                <a:off x="400642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37" name="Google Shape;1137;p13"/>
              <p:cNvSpPr/>
              <p:nvPr/>
            </p:nvSpPr>
            <p:spPr>
              <a:xfrm>
                <a:off x="43901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38" name="Google Shape;1138;p13"/>
              <p:cNvSpPr/>
              <p:nvPr/>
            </p:nvSpPr>
            <p:spPr>
              <a:xfrm>
                <a:off x="4773900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1" y="0"/>
                    </a:moveTo>
                    <a:lnTo>
                      <a:pt x="1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39" name="Google Shape;1139;p13"/>
              <p:cNvSpPr/>
              <p:nvPr/>
            </p:nvSpPr>
            <p:spPr>
              <a:xfrm>
                <a:off x="515842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0" name="Google Shape;1140;p13"/>
              <p:cNvSpPr/>
              <p:nvPr/>
            </p:nvSpPr>
            <p:spPr>
              <a:xfrm>
                <a:off x="5542175" y="1305025"/>
                <a:ext cx="0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141" name="Google Shape;1141;p13"/>
          <p:cNvSpPr txBox="1">
            <a:spLocks noGrp="1"/>
          </p:cNvSpPr>
          <p:nvPr>
            <p:ph type="title" hasCustomPrompt="1"/>
          </p:nvPr>
        </p:nvSpPr>
        <p:spPr>
          <a:xfrm>
            <a:off x="1284000" y="1952850"/>
            <a:ext cx="6576000" cy="79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60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1142" name="Google Shape;1142;p13"/>
          <p:cNvSpPr txBox="1">
            <a:spLocks noGrp="1"/>
          </p:cNvSpPr>
          <p:nvPr>
            <p:ph type="subTitle" idx="1"/>
          </p:nvPr>
        </p:nvSpPr>
        <p:spPr>
          <a:xfrm>
            <a:off x="1284000" y="2816250"/>
            <a:ext cx="6576000" cy="374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grpSp>
        <p:nvGrpSpPr>
          <p:cNvPr id="1143" name="Google Shape;1143;p13"/>
          <p:cNvGrpSpPr/>
          <p:nvPr/>
        </p:nvGrpSpPr>
        <p:grpSpPr>
          <a:xfrm rot="-1169522">
            <a:off x="-179374" y="-452682"/>
            <a:ext cx="1609721" cy="1984383"/>
            <a:chOff x="9743146" y="2970638"/>
            <a:chExt cx="1446996" cy="1783072"/>
          </a:xfrm>
        </p:grpSpPr>
        <p:sp>
          <p:nvSpPr>
            <p:cNvPr id="1144" name="Google Shape;1144;p13"/>
            <p:cNvSpPr/>
            <p:nvPr/>
          </p:nvSpPr>
          <p:spPr>
            <a:xfrm rot="4346401">
              <a:off x="9694335" y="3347712"/>
              <a:ext cx="1544618" cy="1028925"/>
            </a:xfrm>
            <a:custGeom>
              <a:avLst/>
              <a:gdLst/>
              <a:ahLst/>
              <a:cxnLst/>
              <a:rect l="l" t="t" r="r" b="b"/>
              <a:pathLst>
                <a:path w="52069" h="34685" extrusionOk="0">
                  <a:moveTo>
                    <a:pt x="41343" y="1"/>
                  </a:moveTo>
                  <a:cubicBezTo>
                    <a:pt x="29017" y="1"/>
                    <a:pt x="18759" y="10551"/>
                    <a:pt x="6419" y="10551"/>
                  </a:cubicBezTo>
                  <a:cubicBezTo>
                    <a:pt x="4345" y="10551"/>
                    <a:pt x="2212" y="10253"/>
                    <a:pt x="1" y="9556"/>
                  </a:cubicBezTo>
                  <a:lnTo>
                    <a:pt x="1" y="9556"/>
                  </a:lnTo>
                  <a:cubicBezTo>
                    <a:pt x="1460" y="17581"/>
                    <a:pt x="2888" y="25636"/>
                    <a:pt x="4347" y="33691"/>
                  </a:cubicBezTo>
                  <a:cubicBezTo>
                    <a:pt x="6555" y="34387"/>
                    <a:pt x="8684" y="34685"/>
                    <a:pt x="10756" y="34685"/>
                  </a:cubicBezTo>
                  <a:cubicBezTo>
                    <a:pt x="23078" y="34685"/>
                    <a:pt x="33337" y="24135"/>
                    <a:pt x="45680" y="24135"/>
                  </a:cubicBezTo>
                  <a:cubicBezTo>
                    <a:pt x="47745" y="24135"/>
                    <a:pt x="49868" y="24430"/>
                    <a:pt x="52068" y="25119"/>
                  </a:cubicBezTo>
                  <a:cubicBezTo>
                    <a:pt x="50609" y="17064"/>
                    <a:pt x="49181" y="9040"/>
                    <a:pt x="47722" y="985"/>
                  </a:cubicBezTo>
                  <a:cubicBezTo>
                    <a:pt x="45525" y="296"/>
                    <a:pt x="43405" y="1"/>
                    <a:pt x="41343" y="1"/>
                  </a:cubicBezTo>
                  <a:close/>
                </a:path>
              </a:pathLst>
            </a:custGeom>
            <a:solidFill>
              <a:schemeClr val="lt2"/>
            </a:solidFill>
            <a:ln w="762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47625" dir="6480000" algn="bl" rotWithShape="0">
                <a:schemeClr val="dk1">
                  <a:alpha val="23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45" name="Google Shape;1145;p13"/>
            <p:cNvGrpSpPr/>
            <p:nvPr/>
          </p:nvGrpSpPr>
          <p:grpSpPr>
            <a:xfrm rot="4346401">
              <a:off x="9694335" y="3347712"/>
              <a:ext cx="1544618" cy="1028925"/>
              <a:chOff x="2670525" y="1658075"/>
              <a:chExt cx="1301725" cy="867125"/>
            </a:xfrm>
          </p:grpSpPr>
          <p:sp>
            <p:nvSpPr>
              <p:cNvPr id="1146" name="Google Shape;1146;p13"/>
              <p:cNvSpPr/>
              <p:nvPr/>
            </p:nvSpPr>
            <p:spPr>
              <a:xfrm>
                <a:off x="2670525" y="1658075"/>
                <a:ext cx="1301725" cy="867125"/>
              </a:xfrm>
              <a:custGeom>
                <a:avLst/>
                <a:gdLst/>
                <a:ahLst/>
                <a:cxnLst/>
                <a:rect l="l" t="t" r="r" b="b"/>
                <a:pathLst>
                  <a:path w="52069" h="34685" extrusionOk="0">
                    <a:moveTo>
                      <a:pt x="41343" y="1"/>
                    </a:moveTo>
                    <a:cubicBezTo>
                      <a:pt x="29017" y="1"/>
                      <a:pt x="18759" y="10551"/>
                      <a:pt x="6419" y="10551"/>
                    </a:cubicBezTo>
                    <a:cubicBezTo>
                      <a:pt x="4345" y="10551"/>
                      <a:pt x="2212" y="10253"/>
                      <a:pt x="1" y="9556"/>
                    </a:cubicBezTo>
                    <a:lnTo>
                      <a:pt x="1" y="9556"/>
                    </a:lnTo>
                    <a:cubicBezTo>
                      <a:pt x="1460" y="17581"/>
                      <a:pt x="2888" y="25636"/>
                      <a:pt x="4347" y="33691"/>
                    </a:cubicBezTo>
                    <a:cubicBezTo>
                      <a:pt x="6555" y="34387"/>
                      <a:pt x="8684" y="34685"/>
                      <a:pt x="10756" y="34685"/>
                    </a:cubicBezTo>
                    <a:cubicBezTo>
                      <a:pt x="23078" y="34685"/>
                      <a:pt x="33337" y="24135"/>
                      <a:pt x="45680" y="24135"/>
                    </a:cubicBezTo>
                    <a:cubicBezTo>
                      <a:pt x="47745" y="24135"/>
                      <a:pt x="49868" y="24430"/>
                      <a:pt x="52068" y="25119"/>
                    </a:cubicBezTo>
                    <a:cubicBezTo>
                      <a:pt x="50609" y="17064"/>
                      <a:pt x="49181" y="9040"/>
                      <a:pt x="47722" y="985"/>
                    </a:cubicBezTo>
                    <a:cubicBezTo>
                      <a:pt x="45525" y="296"/>
                      <a:pt x="43405" y="1"/>
                      <a:pt x="4134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7" name="Google Shape;1147;p13"/>
              <p:cNvSpPr/>
              <p:nvPr/>
            </p:nvSpPr>
            <p:spPr>
              <a:xfrm>
                <a:off x="2745750" y="1705450"/>
                <a:ext cx="1153550" cy="771375"/>
              </a:xfrm>
              <a:custGeom>
                <a:avLst/>
                <a:gdLst/>
                <a:ahLst/>
                <a:cxnLst/>
                <a:rect l="l" t="t" r="r" b="b"/>
                <a:pathLst>
                  <a:path w="46142" h="30855" extrusionOk="0">
                    <a:moveTo>
                      <a:pt x="38888" y="1"/>
                    </a:moveTo>
                    <a:cubicBezTo>
                      <a:pt x="26272" y="1"/>
                      <a:pt x="16314" y="10800"/>
                      <a:pt x="3682" y="10800"/>
                    </a:cubicBezTo>
                    <a:cubicBezTo>
                      <a:pt x="2481" y="10800"/>
                      <a:pt x="1255" y="10702"/>
                      <a:pt x="1" y="10488"/>
                    </a:cubicBezTo>
                    <a:lnTo>
                      <a:pt x="1" y="10488"/>
                    </a:lnTo>
                    <a:cubicBezTo>
                      <a:pt x="1217" y="17175"/>
                      <a:pt x="2402" y="23862"/>
                      <a:pt x="3618" y="30549"/>
                    </a:cubicBezTo>
                    <a:cubicBezTo>
                      <a:pt x="4859" y="30759"/>
                      <a:pt x="6071" y="30855"/>
                      <a:pt x="7260" y="30855"/>
                    </a:cubicBezTo>
                    <a:cubicBezTo>
                      <a:pt x="19880" y="30855"/>
                      <a:pt x="29823" y="20061"/>
                      <a:pt x="42486" y="20061"/>
                    </a:cubicBezTo>
                    <a:cubicBezTo>
                      <a:pt x="43679" y="20061"/>
                      <a:pt x="44896" y="20157"/>
                      <a:pt x="46142" y="20367"/>
                    </a:cubicBezTo>
                    <a:cubicBezTo>
                      <a:pt x="44926" y="13680"/>
                      <a:pt x="43710" y="6993"/>
                      <a:pt x="42524" y="306"/>
                    </a:cubicBezTo>
                    <a:cubicBezTo>
                      <a:pt x="41286" y="97"/>
                      <a:pt x="40075" y="1"/>
                      <a:pt x="3888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8" name="Google Shape;1148;p13"/>
              <p:cNvSpPr/>
              <p:nvPr/>
            </p:nvSpPr>
            <p:spPr>
              <a:xfrm>
                <a:off x="3095300" y="1846500"/>
                <a:ext cx="466600" cy="485400"/>
              </a:xfrm>
              <a:custGeom>
                <a:avLst/>
                <a:gdLst/>
                <a:ahLst/>
                <a:cxnLst/>
                <a:rect l="l" t="t" r="r" b="b"/>
                <a:pathLst>
                  <a:path w="18664" h="19416" extrusionOk="0">
                    <a:moveTo>
                      <a:pt x="11047" y="1"/>
                    </a:moveTo>
                    <a:cubicBezTo>
                      <a:pt x="9947" y="1"/>
                      <a:pt x="8804" y="266"/>
                      <a:pt x="7691" y="834"/>
                    </a:cubicBezTo>
                    <a:cubicBezTo>
                      <a:pt x="3223" y="3114"/>
                      <a:pt x="1" y="8646"/>
                      <a:pt x="852" y="13631"/>
                    </a:cubicBezTo>
                    <a:cubicBezTo>
                      <a:pt x="1434" y="17192"/>
                      <a:pt x="4244" y="19416"/>
                      <a:pt x="7422" y="19416"/>
                    </a:cubicBezTo>
                    <a:cubicBezTo>
                      <a:pt x="8557" y="19416"/>
                      <a:pt x="9739" y="19132"/>
                      <a:pt x="10883" y="18524"/>
                    </a:cubicBezTo>
                    <a:cubicBezTo>
                      <a:pt x="15168" y="16214"/>
                      <a:pt x="18664" y="10804"/>
                      <a:pt x="17722" y="5789"/>
                    </a:cubicBezTo>
                    <a:cubicBezTo>
                      <a:pt x="17066" y="2239"/>
                      <a:pt x="14240" y="1"/>
                      <a:pt x="1104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9" name="Google Shape;1149;p13"/>
              <p:cNvSpPr/>
              <p:nvPr/>
            </p:nvSpPr>
            <p:spPr>
              <a:xfrm>
                <a:off x="3219175" y="1912175"/>
                <a:ext cx="218100" cy="337425"/>
              </a:xfrm>
              <a:custGeom>
                <a:avLst/>
                <a:gdLst/>
                <a:ahLst/>
                <a:cxnLst/>
                <a:rect l="l" t="t" r="r" b="b"/>
                <a:pathLst>
                  <a:path w="8724" h="13497" extrusionOk="0">
                    <a:moveTo>
                      <a:pt x="3192" y="3982"/>
                    </a:moveTo>
                    <a:cubicBezTo>
                      <a:pt x="3283" y="4742"/>
                      <a:pt x="3374" y="5107"/>
                      <a:pt x="3526" y="5897"/>
                    </a:cubicBezTo>
                    <a:cubicBezTo>
                      <a:pt x="3357" y="5923"/>
                      <a:pt x="3202" y="5938"/>
                      <a:pt x="3064" y="5938"/>
                    </a:cubicBezTo>
                    <a:cubicBezTo>
                      <a:pt x="2705" y="5938"/>
                      <a:pt x="2459" y="5831"/>
                      <a:pt x="2371" y="5502"/>
                    </a:cubicBezTo>
                    <a:cubicBezTo>
                      <a:pt x="2310" y="5046"/>
                      <a:pt x="2523" y="4499"/>
                      <a:pt x="3192" y="3982"/>
                    </a:cubicBezTo>
                    <a:close/>
                    <a:moveTo>
                      <a:pt x="5717" y="7576"/>
                    </a:moveTo>
                    <a:cubicBezTo>
                      <a:pt x="6076" y="7576"/>
                      <a:pt x="6317" y="7712"/>
                      <a:pt x="6383" y="8086"/>
                    </a:cubicBezTo>
                    <a:cubicBezTo>
                      <a:pt x="6444" y="8542"/>
                      <a:pt x="6231" y="9028"/>
                      <a:pt x="5624" y="9514"/>
                    </a:cubicBezTo>
                    <a:cubicBezTo>
                      <a:pt x="5472" y="8754"/>
                      <a:pt x="5411" y="8390"/>
                      <a:pt x="5259" y="7630"/>
                    </a:cubicBezTo>
                    <a:cubicBezTo>
                      <a:pt x="5427" y="7596"/>
                      <a:pt x="5581" y="7576"/>
                      <a:pt x="5717" y="7576"/>
                    </a:cubicBezTo>
                    <a:close/>
                    <a:moveTo>
                      <a:pt x="3830" y="0"/>
                    </a:moveTo>
                    <a:cubicBezTo>
                      <a:pt x="3344" y="244"/>
                      <a:pt x="3070" y="396"/>
                      <a:pt x="2523" y="669"/>
                    </a:cubicBezTo>
                    <a:cubicBezTo>
                      <a:pt x="2645" y="1277"/>
                      <a:pt x="2675" y="1581"/>
                      <a:pt x="2797" y="2189"/>
                    </a:cubicBezTo>
                    <a:cubicBezTo>
                      <a:pt x="1277" y="3101"/>
                      <a:pt x="0" y="4803"/>
                      <a:pt x="304" y="6657"/>
                    </a:cubicBezTo>
                    <a:cubicBezTo>
                      <a:pt x="514" y="7876"/>
                      <a:pt x="1260" y="8224"/>
                      <a:pt x="2163" y="8224"/>
                    </a:cubicBezTo>
                    <a:cubicBezTo>
                      <a:pt x="2700" y="8224"/>
                      <a:pt x="3293" y="8100"/>
                      <a:pt x="3861" y="7964"/>
                    </a:cubicBezTo>
                    <a:cubicBezTo>
                      <a:pt x="4013" y="8876"/>
                      <a:pt x="4134" y="9332"/>
                      <a:pt x="4286" y="10244"/>
                    </a:cubicBezTo>
                    <a:cubicBezTo>
                      <a:pt x="3636" y="10496"/>
                      <a:pt x="2956" y="10631"/>
                      <a:pt x="2348" y="10631"/>
                    </a:cubicBezTo>
                    <a:cubicBezTo>
                      <a:pt x="2075" y="10631"/>
                      <a:pt x="1816" y="10604"/>
                      <a:pt x="1581" y="10548"/>
                    </a:cubicBezTo>
                    <a:cubicBezTo>
                      <a:pt x="1429" y="11338"/>
                      <a:pt x="1307" y="11763"/>
                      <a:pt x="1155" y="12554"/>
                    </a:cubicBezTo>
                    <a:cubicBezTo>
                      <a:pt x="1385" y="12611"/>
                      <a:pt x="1649" y="12640"/>
                      <a:pt x="1938" y="12640"/>
                    </a:cubicBezTo>
                    <a:cubicBezTo>
                      <a:pt x="2722" y="12640"/>
                      <a:pt x="3688" y="12429"/>
                      <a:pt x="4620" y="12007"/>
                    </a:cubicBezTo>
                    <a:cubicBezTo>
                      <a:pt x="4742" y="12584"/>
                      <a:pt x="4772" y="12888"/>
                      <a:pt x="4894" y="13496"/>
                    </a:cubicBezTo>
                    <a:cubicBezTo>
                      <a:pt x="5380" y="13253"/>
                      <a:pt x="5654" y="13131"/>
                      <a:pt x="6171" y="12858"/>
                    </a:cubicBezTo>
                    <a:cubicBezTo>
                      <a:pt x="6049" y="12219"/>
                      <a:pt x="6019" y="11915"/>
                      <a:pt x="5928" y="11308"/>
                    </a:cubicBezTo>
                    <a:cubicBezTo>
                      <a:pt x="7447" y="10396"/>
                      <a:pt x="8724" y="8724"/>
                      <a:pt x="8390" y="6961"/>
                    </a:cubicBezTo>
                    <a:cubicBezTo>
                      <a:pt x="8198" y="5772"/>
                      <a:pt x="7449" y="5418"/>
                      <a:pt x="6541" y="5418"/>
                    </a:cubicBezTo>
                    <a:cubicBezTo>
                      <a:pt x="6010" y="5418"/>
                      <a:pt x="5424" y="5539"/>
                      <a:pt x="4864" y="5684"/>
                    </a:cubicBezTo>
                    <a:cubicBezTo>
                      <a:pt x="4712" y="4712"/>
                      <a:pt x="4590" y="4256"/>
                      <a:pt x="4438" y="3314"/>
                    </a:cubicBezTo>
                    <a:cubicBezTo>
                      <a:pt x="4976" y="3094"/>
                      <a:pt x="5552" y="2992"/>
                      <a:pt x="6137" y="2992"/>
                    </a:cubicBezTo>
                    <a:cubicBezTo>
                      <a:pt x="6280" y="2992"/>
                      <a:pt x="6423" y="2998"/>
                      <a:pt x="6566" y="3010"/>
                    </a:cubicBezTo>
                    <a:cubicBezTo>
                      <a:pt x="6718" y="2219"/>
                      <a:pt x="6748" y="1794"/>
                      <a:pt x="6900" y="1003"/>
                    </a:cubicBezTo>
                    <a:cubicBezTo>
                      <a:pt x="6733" y="979"/>
                      <a:pt x="6557" y="966"/>
                      <a:pt x="6377" y="966"/>
                    </a:cubicBezTo>
                    <a:cubicBezTo>
                      <a:pt x="5671" y="966"/>
                      <a:pt x="4878" y="1151"/>
                      <a:pt x="4104" y="1490"/>
                    </a:cubicBezTo>
                    <a:cubicBezTo>
                      <a:pt x="3982" y="912"/>
                      <a:pt x="3952" y="608"/>
                      <a:pt x="383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0" name="Google Shape;1150;p13"/>
              <p:cNvSpPr/>
              <p:nvPr/>
            </p:nvSpPr>
            <p:spPr>
              <a:xfrm>
                <a:off x="3710904" y="1696193"/>
                <a:ext cx="158250" cy="139500"/>
              </a:xfrm>
              <a:custGeom>
                <a:avLst/>
                <a:gdLst/>
                <a:ahLst/>
                <a:cxnLst/>
                <a:rect l="l" t="t" r="r" b="b"/>
                <a:pathLst>
                  <a:path w="6330" h="5580" extrusionOk="0">
                    <a:moveTo>
                      <a:pt x="2035" y="1"/>
                    </a:moveTo>
                    <a:cubicBezTo>
                      <a:pt x="802" y="1"/>
                      <a:pt x="0" y="1090"/>
                      <a:pt x="212" y="2386"/>
                    </a:cubicBezTo>
                    <a:cubicBezTo>
                      <a:pt x="516" y="3906"/>
                      <a:pt x="2005" y="5152"/>
                      <a:pt x="3616" y="5487"/>
                    </a:cubicBezTo>
                    <a:cubicBezTo>
                      <a:pt x="3887" y="5549"/>
                      <a:pt x="4147" y="5580"/>
                      <a:pt x="4389" y="5580"/>
                    </a:cubicBezTo>
                    <a:cubicBezTo>
                      <a:pt x="5559" y="5580"/>
                      <a:pt x="6330" y="4872"/>
                      <a:pt x="6078" y="3663"/>
                    </a:cubicBezTo>
                    <a:cubicBezTo>
                      <a:pt x="5744" y="2052"/>
                      <a:pt x="4285" y="471"/>
                      <a:pt x="2613" y="76"/>
                    </a:cubicBezTo>
                    <a:cubicBezTo>
                      <a:pt x="2412" y="25"/>
                      <a:pt x="2219" y="1"/>
                      <a:pt x="203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1" name="Google Shape;1151;p13"/>
              <p:cNvSpPr/>
              <p:nvPr/>
            </p:nvSpPr>
            <p:spPr>
              <a:xfrm>
                <a:off x="3774100" y="2106607"/>
                <a:ext cx="158375" cy="139725"/>
              </a:xfrm>
              <a:custGeom>
                <a:avLst/>
                <a:gdLst/>
                <a:ahLst/>
                <a:cxnLst/>
                <a:rect l="l" t="t" r="r" b="b"/>
                <a:pathLst>
                  <a:path w="6335" h="5589" extrusionOk="0">
                    <a:moveTo>
                      <a:pt x="2072" y="0"/>
                    </a:moveTo>
                    <a:cubicBezTo>
                      <a:pt x="819" y="0"/>
                      <a:pt x="1" y="1098"/>
                      <a:pt x="214" y="2406"/>
                    </a:cubicBezTo>
                    <a:cubicBezTo>
                      <a:pt x="518" y="3926"/>
                      <a:pt x="2008" y="5172"/>
                      <a:pt x="3619" y="5507"/>
                    </a:cubicBezTo>
                    <a:cubicBezTo>
                      <a:pt x="3880" y="5562"/>
                      <a:pt x="4131" y="5589"/>
                      <a:pt x="4365" y="5589"/>
                    </a:cubicBezTo>
                    <a:cubicBezTo>
                      <a:pt x="5550" y="5589"/>
                      <a:pt x="6334" y="4901"/>
                      <a:pt x="6081" y="3683"/>
                    </a:cubicBezTo>
                    <a:cubicBezTo>
                      <a:pt x="5746" y="2011"/>
                      <a:pt x="4257" y="461"/>
                      <a:pt x="2615" y="66"/>
                    </a:cubicBezTo>
                    <a:cubicBezTo>
                      <a:pt x="2427" y="21"/>
                      <a:pt x="2246" y="0"/>
                      <a:pt x="207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2" name="Google Shape;1152;p13"/>
              <p:cNvSpPr/>
              <p:nvPr/>
            </p:nvSpPr>
            <p:spPr>
              <a:xfrm>
                <a:off x="2694985" y="1936311"/>
                <a:ext cx="159000" cy="139950"/>
              </a:xfrm>
              <a:custGeom>
                <a:avLst/>
                <a:gdLst/>
                <a:ahLst/>
                <a:cxnLst/>
                <a:rect l="l" t="t" r="r" b="b"/>
                <a:pathLst>
                  <a:path w="6360" h="5598" extrusionOk="0">
                    <a:moveTo>
                      <a:pt x="2004" y="1"/>
                    </a:moveTo>
                    <a:cubicBezTo>
                      <a:pt x="792" y="1"/>
                      <a:pt x="0" y="707"/>
                      <a:pt x="255" y="1905"/>
                    </a:cubicBezTo>
                    <a:cubicBezTo>
                      <a:pt x="620" y="3576"/>
                      <a:pt x="2048" y="5096"/>
                      <a:pt x="3720" y="5522"/>
                    </a:cubicBezTo>
                    <a:cubicBezTo>
                      <a:pt x="3925" y="5573"/>
                      <a:pt x="4122" y="5597"/>
                      <a:pt x="4308" y="5597"/>
                    </a:cubicBezTo>
                    <a:cubicBezTo>
                      <a:pt x="5561" y="5597"/>
                      <a:pt x="6359" y="4508"/>
                      <a:pt x="6121" y="3212"/>
                    </a:cubicBezTo>
                    <a:cubicBezTo>
                      <a:pt x="5848" y="1692"/>
                      <a:pt x="4389" y="446"/>
                      <a:pt x="2747" y="81"/>
                    </a:cubicBezTo>
                    <a:cubicBezTo>
                      <a:pt x="2487" y="27"/>
                      <a:pt x="2238" y="1"/>
                      <a:pt x="200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3" name="Google Shape;1153;p13"/>
              <p:cNvSpPr/>
              <p:nvPr/>
            </p:nvSpPr>
            <p:spPr>
              <a:xfrm>
                <a:off x="2776216" y="2366185"/>
                <a:ext cx="158250" cy="139925"/>
              </a:xfrm>
              <a:custGeom>
                <a:avLst/>
                <a:gdLst/>
                <a:ahLst/>
                <a:cxnLst/>
                <a:rect l="l" t="t" r="r" b="b"/>
                <a:pathLst>
                  <a:path w="6330" h="5597" extrusionOk="0">
                    <a:moveTo>
                      <a:pt x="1978" y="1"/>
                    </a:moveTo>
                    <a:cubicBezTo>
                      <a:pt x="772" y="1"/>
                      <a:pt x="0" y="711"/>
                      <a:pt x="255" y="1935"/>
                    </a:cubicBezTo>
                    <a:cubicBezTo>
                      <a:pt x="590" y="3607"/>
                      <a:pt x="2049" y="5126"/>
                      <a:pt x="3690" y="5521"/>
                    </a:cubicBezTo>
                    <a:cubicBezTo>
                      <a:pt x="3895" y="5573"/>
                      <a:pt x="4092" y="5597"/>
                      <a:pt x="4278" y="5597"/>
                    </a:cubicBezTo>
                    <a:cubicBezTo>
                      <a:pt x="5531" y="5597"/>
                      <a:pt x="6329" y="4508"/>
                      <a:pt x="6091" y="3211"/>
                    </a:cubicBezTo>
                    <a:cubicBezTo>
                      <a:pt x="5787" y="1722"/>
                      <a:pt x="4328" y="476"/>
                      <a:pt x="2717" y="81"/>
                    </a:cubicBezTo>
                    <a:cubicBezTo>
                      <a:pt x="2458" y="27"/>
                      <a:pt x="2210" y="1"/>
                      <a:pt x="197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154" name="Google Shape;1154;p13"/>
          <p:cNvGrpSpPr/>
          <p:nvPr/>
        </p:nvGrpSpPr>
        <p:grpSpPr>
          <a:xfrm rot="-3676714">
            <a:off x="1672457" y="-285905"/>
            <a:ext cx="1609742" cy="1984414"/>
            <a:chOff x="9743146" y="2970638"/>
            <a:chExt cx="1446996" cy="1783072"/>
          </a:xfrm>
        </p:grpSpPr>
        <p:sp>
          <p:nvSpPr>
            <p:cNvPr id="1155" name="Google Shape;1155;p13"/>
            <p:cNvSpPr/>
            <p:nvPr/>
          </p:nvSpPr>
          <p:spPr>
            <a:xfrm rot="4346401">
              <a:off x="9694335" y="3347712"/>
              <a:ext cx="1544618" cy="1028925"/>
            </a:xfrm>
            <a:custGeom>
              <a:avLst/>
              <a:gdLst/>
              <a:ahLst/>
              <a:cxnLst/>
              <a:rect l="l" t="t" r="r" b="b"/>
              <a:pathLst>
                <a:path w="52069" h="34685" extrusionOk="0">
                  <a:moveTo>
                    <a:pt x="41343" y="1"/>
                  </a:moveTo>
                  <a:cubicBezTo>
                    <a:pt x="29017" y="1"/>
                    <a:pt x="18759" y="10551"/>
                    <a:pt x="6419" y="10551"/>
                  </a:cubicBezTo>
                  <a:cubicBezTo>
                    <a:pt x="4345" y="10551"/>
                    <a:pt x="2212" y="10253"/>
                    <a:pt x="1" y="9556"/>
                  </a:cubicBezTo>
                  <a:lnTo>
                    <a:pt x="1" y="9556"/>
                  </a:lnTo>
                  <a:cubicBezTo>
                    <a:pt x="1460" y="17581"/>
                    <a:pt x="2888" y="25636"/>
                    <a:pt x="4347" y="33691"/>
                  </a:cubicBezTo>
                  <a:cubicBezTo>
                    <a:pt x="6555" y="34387"/>
                    <a:pt x="8684" y="34685"/>
                    <a:pt x="10756" y="34685"/>
                  </a:cubicBezTo>
                  <a:cubicBezTo>
                    <a:pt x="23078" y="34685"/>
                    <a:pt x="33337" y="24135"/>
                    <a:pt x="45680" y="24135"/>
                  </a:cubicBezTo>
                  <a:cubicBezTo>
                    <a:pt x="47745" y="24135"/>
                    <a:pt x="49868" y="24430"/>
                    <a:pt x="52068" y="25119"/>
                  </a:cubicBezTo>
                  <a:cubicBezTo>
                    <a:pt x="50609" y="17064"/>
                    <a:pt x="49181" y="9040"/>
                    <a:pt x="47722" y="985"/>
                  </a:cubicBezTo>
                  <a:cubicBezTo>
                    <a:pt x="45525" y="296"/>
                    <a:pt x="43405" y="1"/>
                    <a:pt x="41343" y="1"/>
                  </a:cubicBezTo>
                  <a:close/>
                </a:path>
              </a:pathLst>
            </a:custGeom>
            <a:solidFill>
              <a:schemeClr val="lt2"/>
            </a:solidFill>
            <a:ln w="762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47625" dir="6480000" algn="bl" rotWithShape="0">
                <a:schemeClr val="dk1">
                  <a:alpha val="23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56" name="Google Shape;1156;p13"/>
            <p:cNvGrpSpPr/>
            <p:nvPr/>
          </p:nvGrpSpPr>
          <p:grpSpPr>
            <a:xfrm rot="4346401">
              <a:off x="9694335" y="3347712"/>
              <a:ext cx="1544618" cy="1028925"/>
              <a:chOff x="2670525" y="1658075"/>
              <a:chExt cx="1301725" cy="867125"/>
            </a:xfrm>
          </p:grpSpPr>
          <p:sp>
            <p:nvSpPr>
              <p:cNvPr id="1157" name="Google Shape;1157;p13"/>
              <p:cNvSpPr/>
              <p:nvPr/>
            </p:nvSpPr>
            <p:spPr>
              <a:xfrm>
                <a:off x="2670525" y="1658075"/>
                <a:ext cx="1301725" cy="867125"/>
              </a:xfrm>
              <a:custGeom>
                <a:avLst/>
                <a:gdLst/>
                <a:ahLst/>
                <a:cxnLst/>
                <a:rect l="l" t="t" r="r" b="b"/>
                <a:pathLst>
                  <a:path w="52069" h="34685" extrusionOk="0">
                    <a:moveTo>
                      <a:pt x="41343" y="1"/>
                    </a:moveTo>
                    <a:cubicBezTo>
                      <a:pt x="29017" y="1"/>
                      <a:pt x="18759" y="10551"/>
                      <a:pt x="6419" y="10551"/>
                    </a:cubicBezTo>
                    <a:cubicBezTo>
                      <a:pt x="4345" y="10551"/>
                      <a:pt x="2212" y="10253"/>
                      <a:pt x="1" y="9556"/>
                    </a:cubicBezTo>
                    <a:lnTo>
                      <a:pt x="1" y="9556"/>
                    </a:lnTo>
                    <a:cubicBezTo>
                      <a:pt x="1460" y="17581"/>
                      <a:pt x="2888" y="25636"/>
                      <a:pt x="4347" y="33691"/>
                    </a:cubicBezTo>
                    <a:cubicBezTo>
                      <a:pt x="6555" y="34387"/>
                      <a:pt x="8684" y="34685"/>
                      <a:pt x="10756" y="34685"/>
                    </a:cubicBezTo>
                    <a:cubicBezTo>
                      <a:pt x="23078" y="34685"/>
                      <a:pt x="33337" y="24135"/>
                      <a:pt x="45680" y="24135"/>
                    </a:cubicBezTo>
                    <a:cubicBezTo>
                      <a:pt x="47745" y="24135"/>
                      <a:pt x="49868" y="24430"/>
                      <a:pt x="52068" y="25119"/>
                    </a:cubicBezTo>
                    <a:cubicBezTo>
                      <a:pt x="50609" y="17064"/>
                      <a:pt x="49181" y="9040"/>
                      <a:pt x="47722" y="985"/>
                    </a:cubicBezTo>
                    <a:cubicBezTo>
                      <a:pt x="45525" y="296"/>
                      <a:pt x="43405" y="1"/>
                      <a:pt x="4134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8" name="Google Shape;1158;p13"/>
              <p:cNvSpPr/>
              <p:nvPr/>
            </p:nvSpPr>
            <p:spPr>
              <a:xfrm>
                <a:off x="2745750" y="1705450"/>
                <a:ext cx="1153550" cy="771375"/>
              </a:xfrm>
              <a:custGeom>
                <a:avLst/>
                <a:gdLst/>
                <a:ahLst/>
                <a:cxnLst/>
                <a:rect l="l" t="t" r="r" b="b"/>
                <a:pathLst>
                  <a:path w="46142" h="30855" extrusionOk="0">
                    <a:moveTo>
                      <a:pt x="38888" y="1"/>
                    </a:moveTo>
                    <a:cubicBezTo>
                      <a:pt x="26272" y="1"/>
                      <a:pt x="16314" y="10800"/>
                      <a:pt x="3682" y="10800"/>
                    </a:cubicBezTo>
                    <a:cubicBezTo>
                      <a:pt x="2481" y="10800"/>
                      <a:pt x="1255" y="10702"/>
                      <a:pt x="1" y="10488"/>
                    </a:cubicBezTo>
                    <a:lnTo>
                      <a:pt x="1" y="10488"/>
                    </a:lnTo>
                    <a:cubicBezTo>
                      <a:pt x="1217" y="17175"/>
                      <a:pt x="2402" y="23862"/>
                      <a:pt x="3618" y="30549"/>
                    </a:cubicBezTo>
                    <a:cubicBezTo>
                      <a:pt x="4859" y="30759"/>
                      <a:pt x="6071" y="30855"/>
                      <a:pt x="7260" y="30855"/>
                    </a:cubicBezTo>
                    <a:cubicBezTo>
                      <a:pt x="19880" y="30855"/>
                      <a:pt x="29823" y="20061"/>
                      <a:pt x="42486" y="20061"/>
                    </a:cubicBezTo>
                    <a:cubicBezTo>
                      <a:pt x="43679" y="20061"/>
                      <a:pt x="44896" y="20157"/>
                      <a:pt x="46142" y="20367"/>
                    </a:cubicBezTo>
                    <a:cubicBezTo>
                      <a:pt x="44926" y="13680"/>
                      <a:pt x="43710" y="6993"/>
                      <a:pt x="42524" y="306"/>
                    </a:cubicBezTo>
                    <a:cubicBezTo>
                      <a:pt x="41286" y="97"/>
                      <a:pt x="40075" y="1"/>
                      <a:pt x="3888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9" name="Google Shape;1159;p13"/>
              <p:cNvSpPr/>
              <p:nvPr/>
            </p:nvSpPr>
            <p:spPr>
              <a:xfrm>
                <a:off x="3095300" y="1846500"/>
                <a:ext cx="466600" cy="485400"/>
              </a:xfrm>
              <a:custGeom>
                <a:avLst/>
                <a:gdLst/>
                <a:ahLst/>
                <a:cxnLst/>
                <a:rect l="l" t="t" r="r" b="b"/>
                <a:pathLst>
                  <a:path w="18664" h="19416" extrusionOk="0">
                    <a:moveTo>
                      <a:pt x="11047" y="1"/>
                    </a:moveTo>
                    <a:cubicBezTo>
                      <a:pt x="9947" y="1"/>
                      <a:pt x="8804" y="266"/>
                      <a:pt x="7691" y="834"/>
                    </a:cubicBezTo>
                    <a:cubicBezTo>
                      <a:pt x="3223" y="3114"/>
                      <a:pt x="1" y="8646"/>
                      <a:pt x="852" y="13631"/>
                    </a:cubicBezTo>
                    <a:cubicBezTo>
                      <a:pt x="1434" y="17192"/>
                      <a:pt x="4244" y="19416"/>
                      <a:pt x="7422" y="19416"/>
                    </a:cubicBezTo>
                    <a:cubicBezTo>
                      <a:pt x="8557" y="19416"/>
                      <a:pt x="9739" y="19132"/>
                      <a:pt x="10883" y="18524"/>
                    </a:cubicBezTo>
                    <a:cubicBezTo>
                      <a:pt x="15168" y="16214"/>
                      <a:pt x="18664" y="10804"/>
                      <a:pt x="17722" y="5789"/>
                    </a:cubicBezTo>
                    <a:cubicBezTo>
                      <a:pt x="17066" y="2239"/>
                      <a:pt x="14240" y="1"/>
                      <a:pt x="1104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0" name="Google Shape;1160;p13"/>
              <p:cNvSpPr/>
              <p:nvPr/>
            </p:nvSpPr>
            <p:spPr>
              <a:xfrm>
                <a:off x="3219175" y="1912175"/>
                <a:ext cx="218100" cy="337425"/>
              </a:xfrm>
              <a:custGeom>
                <a:avLst/>
                <a:gdLst/>
                <a:ahLst/>
                <a:cxnLst/>
                <a:rect l="l" t="t" r="r" b="b"/>
                <a:pathLst>
                  <a:path w="8724" h="13497" extrusionOk="0">
                    <a:moveTo>
                      <a:pt x="3192" y="3982"/>
                    </a:moveTo>
                    <a:cubicBezTo>
                      <a:pt x="3283" y="4742"/>
                      <a:pt x="3374" y="5107"/>
                      <a:pt x="3526" y="5897"/>
                    </a:cubicBezTo>
                    <a:cubicBezTo>
                      <a:pt x="3357" y="5923"/>
                      <a:pt x="3202" y="5938"/>
                      <a:pt x="3064" y="5938"/>
                    </a:cubicBezTo>
                    <a:cubicBezTo>
                      <a:pt x="2705" y="5938"/>
                      <a:pt x="2459" y="5831"/>
                      <a:pt x="2371" y="5502"/>
                    </a:cubicBezTo>
                    <a:cubicBezTo>
                      <a:pt x="2310" y="5046"/>
                      <a:pt x="2523" y="4499"/>
                      <a:pt x="3192" y="3982"/>
                    </a:cubicBezTo>
                    <a:close/>
                    <a:moveTo>
                      <a:pt x="5717" y="7576"/>
                    </a:moveTo>
                    <a:cubicBezTo>
                      <a:pt x="6076" y="7576"/>
                      <a:pt x="6317" y="7712"/>
                      <a:pt x="6383" y="8086"/>
                    </a:cubicBezTo>
                    <a:cubicBezTo>
                      <a:pt x="6444" y="8542"/>
                      <a:pt x="6231" y="9028"/>
                      <a:pt x="5624" y="9514"/>
                    </a:cubicBezTo>
                    <a:cubicBezTo>
                      <a:pt x="5472" y="8754"/>
                      <a:pt x="5411" y="8390"/>
                      <a:pt x="5259" y="7630"/>
                    </a:cubicBezTo>
                    <a:cubicBezTo>
                      <a:pt x="5427" y="7596"/>
                      <a:pt x="5581" y="7576"/>
                      <a:pt x="5717" y="7576"/>
                    </a:cubicBezTo>
                    <a:close/>
                    <a:moveTo>
                      <a:pt x="3830" y="0"/>
                    </a:moveTo>
                    <a:cubicBezTo>
                      <a:pt x="3344" y="244"/>
                      <a:pt x="3070" y="396"/>
                      <a:pt x="2523" y="669"/>
                    </a:cubicBezTo>
                    <a:cubicBezTo>
                      <a:pt x="2645" y="1277"/>
                      <a:pt x="2675" y="1581"/>
                      <a:pt x="2797" y="2189"/>
                    </a:cubicBezTo>
                    <a:cubicBezTo>
                      <a:pt x="1277" y="3101"/>
                      <a:pt x="0" y="4803"/>
                      <a:pt x="304" y="6657"/>
                    </a:cubicBezTo>
                    <a:cubicBezTo>
                      <a:pt x="514" y="7876"/>
                      <a:pt x="1260" y="8224"/>
                      <a:pt x="2163" y="8224"/>
                    </a:cubicBezTo>
                    <a:cubicBezTo>
                      <a:pt x="2700" y="8224"/>
                      <a:pt x="3293" y="8100"/>
                      <a:pt x="3861" y="7964"/>
                    </a:cubicBezTo>
                    <a:cubicBezTo>
                      <a:pt x="4013" y="8876"/>
                      <a:pt x="4134" y="9332"/>
                      <a:pt x="4286" y="10244"/>
                    </a:cubicBezTo>
                    <a:cubicBezTo>
                      <a:pt x="3636" y="10496"/>
                      <a:pt x="2956" y="10631"/>
                      <a:pt x="2348" y="10631"/>
                    </a:cubicBezTo>
                    <a:cubicBezTo>
                      <a:pt x="2075" y="10631"/>
                      <a:pt x="1816" y="10604"/>
                      <a:pt x="1581" y="10548"/>
                    </a:cubicBezTo>
                    <a:cubicBezTo>
                      <a:pt x="1429" y="11338"/>
                      <a:pt x="1307" y="11763"/>
                      <a:pt x="1155" y="12554"/>
                    </a:cubicBezTo>
                    <a:cubicBezTo>
                      <a:pt x="1385" y="12611"/>
                      <a:pt x="1649" y="12640"/>
                      <a:pt x="1938" y="12640"/>
                    </a:cubicBezTo>
                    <a:cubicBezTo>
                      <a:pt x="2722" y="12640"/>
                      <a:pt x="3688" y="12429"/>
                      <a:pt x="4620" y="12007"/>
                    </a:cubicBezTo>
                    <a:cubicBezTo>
                      <a:pt x="4742" y="12584"/>
                      <a:pt x="4772" y="12888"/>
                      <a:pt x="4894" y="13496"/>
                    </a:cubicBezTo>
                    <a:cubicBezTo>
                      <a:pt x="5380" y="13253"/>
                      <a:pt x="5654" y="13131"/>
                      <a:pt x="6171" y="12858"/>
                    </a:cubicBezTo>
                    <a:cubicBezTo>
                      <a:pt x="6049" y="12219"/>
                      <a:pt x="6019" y="11915"/>
                      <a:pt x="5928" y="11308"/>
                    </a:cubicBezTo>
                    <a:cubicBezTo>
                      <a:pt x="7447" y="10396"/>
                      <a:pt x="8724" y="8724"/>
                      <a:pt x="8390" y="6961"/>
                    </a:cubicBezTo>
                    <a:cubicBezTo>
                      <a:pt x="8198" y="5772"/>
                      <a:pt x="7449" y="5418"/>
                      <a:pt x="6541" y="5418"/>
                    </a:cubicBezTo>
                    <a:cubicBezTo>
                      <a:pt x="6010" y="5418"/>
                      <a:pt x="5424" y="5539"/>
                      <a:pt x="4864" y="5684"/>
                    </a:cubicBezTo>
                    <a:cubicBezTo>
                      <a:pt x="4712" y="4712"/>
                      <a:pt x="4590" y="4256"/>
                      <a:pt x="4438" y="3314"/>
                    </a:cubicBezTo>
                    <a:cubicBezTo>
                      <a:pt x="4976" y="3094"/>
                      <a:pt x="5552" y="2992"/>
                      <a:pt x="6137" y="2992"/>
                    </a:cubicBezTo>
                    <a:cubicBezTo>
                      <a:pt x="6280" y="2992"/>
                      <a:pt x="6423" y="2998"/>
                      <a:pt x="6566" y="3010"/>
                    </a:cubicBezTo>
                    <a:cubicBezTo>
                      <a:pt x="6718" y="2219"/>
                      <a:pt x="6748" y="1794"/>
                      <a:pt x="6900" y="1003"/>
                    </a:cubicBezTo>
                    <a:cubicBezTo>
                      <a:pt x="6733" y="979"/>
                      <a:pt x="6557" y="966"/>
                      <a:pt x="6377" y="966"/>
                    </a:cubicBezTo>
                    <a:cubicBezTo>
                      <a:pt x="5671" y="966"/>
                      <a:pt x="4878" y="1151"/>
                      <a:pt x="4104" y="1490"/>
                    </a:cubicBezTo>
                    <a:cubicBezTo>
                      <a:pt x="3982" y="912"/>
                      <a:pt x="3952" y="608"/>
                      <a:pt x="383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1" name="Google Shape;1161;p13"/>
              <p:cNvSpPr/>
              <p:nvPr/>
            </p:nvSpPr>
            <p:spPr>
              <a:xfrm>
                <a:off x="3710904" y="1696193"/>
                <a:ext cx="158250" cy="139500"/>
              </a:xfrm>
              <a:custGeom>
                <a:avLst/>
                <a:gdLst/>
                <a:ahLst/>
                <a:cxnLst/>
                <a:rect l="l" t="t" r="r" b="b"/>
                <a:pathLst>
                  <a:path w="6330" h="5580" extrusionOk="0">
                    <a:moveTo>
                      <a:pt x="2035" y="1"/>
                    </a:moveTo>
                    <a:cubicBezTo>
                      <a:pt x="802" y="1"/>
                      <a:pt x="0" y="1090"/>
                      <a:pt x="212" y="2386"/>
                    </a:cubicBezTo>
                    <a:cubicBezTo>
                      <a:pt x="516" y="3906"/>
                      <a:pt x="2005" y="5152"/>
                      <a:pt x="3616" y="5487"/>
                    </a:cubicBezTo>
                    <a:cubicBezTo>
                      <a:pt x="3887" y="5549"/>
                      <a:pt x="4147" y="5580"/>
                      <a:pt x="4389" y="5580"/>
                    </a:cubicBezTo>
                    <a:cubicBezTo>
                      <a:pt x="5559" y="5580"/>
                      <a:pt x="6330" y="4872"/>
                      <a:pt x="6078" y="3663"/>
                    </a:cubicBezTo>
                    <a:cubicBezTo>
                      <a:pt x="5744" y="2052"/>
                      <a:pt x="4285" y="471"/>
                      <a:pt x="2613" y="76"/>
                    </a:cubicBezTo>
                    <a:cubicBezTo>
                      <a:pt x="2412" y="25"/>
                      <a:pt x="2219" y="1"/>
                      <a:pt x="203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2" name="Google Shape;1162;p13"/>
              <p:cNvSpPr/>
              <p:nvPr/>
            </p:nvSpPr>
            <p:spPr>
              <a:xfrm>
                <a:off x="3774100" y="2106607"/>
                <a:ext cx="158375" cy="139725"/>
              </a:xfrm>
              <a:custGeom>
                <a:avLst/>
                <a:gdLst/>
                <a:ahLst/>
                <a:cxnLst/>
                <a:rect l="l" t="t" r="r" b="b"/>
                <a:pathLst>
                  <a:path w="6335" h="5589" extrusionOk="0">
                    <a:moveTo>
                      <a:pt x="2072" y="0"/>
                    </a:moveTo>
                    <a:cubicBezTo>
                      <a:pt x="819" y="0"/>
                      <a:pt x="1" y="1098"/>
                      <a:pt x="214" y="2406"/>
                    </a:cubicBezTo>
                    <a:cubicBezTo>
                      <a:pt x="518" y="3926"/>
                      <a:pt x="2008" y="5172"/>
                      <a:pt x="3619" y="5507"/>
                    </a:cubicBezTo>
                    <a:cubicBezTo>
                      <a:pt x="3880" y="5562"/>
                      <a:pt x="4131" y="5589"/>
                      <a:pt x="4365" y="5589"/>
                    </a:cubicBezTo>
                    <a:cubicBezTo>
                      <a:pt x="5550" y="5589"/>
                      <a:pt x="6334" y="4901"/>
                      <a:pt x="6081" y="3683"/>
                    </a:cubicBezTo>
                    <a:cubicBezTo>
                      <a:pt x="5746" y="2011"/>
                      <a:pt x="4257" y="461"/>
                      <a:pt x="2615" y="66"/>
                    </a:cubicBezTo>
                    <a:cubicBezTo>
                      <a:pt x="2427" y="21"/>
                      <a:pt x="2246" y="0"/>
                      <a:pt x="207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3" name="Google Shape;1163;p13"/>
              <p:cNvSpPr/>
              <p:nvPr/>
            </p:nvSpPr>
            <p:spPr>
              <a:xfrm>
                <a:off x="2694985" y="1936311"/>
                <a:ext cx="159000" cy="139950"/>
              </a:xfrm>
              <a:custGeom>
                <a:avLst/>
                <a:gdLst/>
                <a:ahLst/>
                <a:cxnLst/>
                <a:rect l="l" t="t" r="r" b="b"/>
                <a:pathLst>
                  <a:path w="6360" h="5598" extrusionOk="0">
                    <a:moveTo>
                      <a:pt x="2004" y="1"/>
                    </a:moveTo>
                    <a:cubicBezTo>
                      <a:pt x="792" y="1"/>
                      <a:pt x="0" y="707"/>
                      <a:pt x="255" y="1905"/>
                    </a:cubicBezTo>
                    <a:cubicBezTo>
                      <a:pt x="620" y="3576"/>
                      <a:pt x="2048" y="5096"/>
                      <a:pt x="3720" y="5522"/>
                    </a:cubicBezTo>
                    <a:cubicBezTo>
                      <a:pt x="3925" y="5573"/>
                      <a:pt x="4122" y="5597"/>
                      <a:pt x="4308" y="5597"/>
                    </a:cubicBezTo>
                    <a:cubicBezTo>
                      <a:pt x="5561" y="5597"/>
                      <a:pt x="6359" y="4508"/>
                      <a:pt x="6121" y="3212"/>
                    </a:cubicBezTo>
                    <a:cubicBezTo>
                      <a:pt x="5848" y="1692"/>
                      <a:pt x="4389" y="446"/>
                      <a:pt x="2747" y="81"/>
                    </a:cubicBezTo>
                    <a:cubicBezTo>
                      <a:pt x="2487" y="27"/>
                      <a:pt x="2238" y="1"/>
                      <a:pt x="200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4" name="Google Shape;1164;p13"/>
              <p:cNvSpPr/>
              <p:nvPr/>
            </p:nvSpPr>
            <p:spPr>
              <a:xfrm>
                <a:off x="2776216" y="2366185"/>
                <a:ext cx="158250" cy="139925"/>
              </a:xfrm>
              <a:custGeom>
                <a:avLst/>
                <a:gdLst/>
                <a:ahLst/>
                <a:cxnLst/>
                <a:rect l="l" t="t" r="r" b="b"/>
                <a:pathLst>
                  <a:path w="6330" h="5597" extrusionOk="0">
                    <a:moveTo>
                      <a:pt x="1978" y="1"/>
                    </a:moveTo>
                    <a:cubicBezTo>
                      <a:pt x="772" y="1"/>
                      <a:pt x="0" y="711"/>
                      <a:pt x="255" y="1935"/>
                    </a:cubicBezTo>
                    <a:cubicBezTo>
                      <a:pt x="590" y="3607"/>
                      <a:pt x="2049" y="5126"/>
                      <a:pt x="3690" y="5521"/>
                    </a:cubicBezTo>
                    <a:cubicBezTo>
                      <a:pt x="3895" y="5573"/>
                      <a:pt x="4092" y="5597"/>
                      <a:pt x="4278" y="5597"/>
                    </a:cubicBezTo>
                    <a:cubicBezTo>
                      <a:pt x="5531" y="5597"/>
                      <a:pt x="6329" y="4508"/>
                      <a:pt x="6091" y="3211"/>
                    </a:cubicBezTo>
                    <a:cubicBezTo>
                      <a:pt x="5787" y="1722"/>
                      <a:pt x="4328" y="476"/>
                      <a:pt x="2717" y="81"/>
                    </a:cubicBezTo>
                    <a:cubicBezTo>
                      <a:pt x="2458" y="27"/>
                      <a:pt x="2210" y="1"/>
                      <a:pt x="197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165" name="Google Shape;1165;p13"/>
          <p:cNvGrpSpPr/>
          <p:nvPr/>
        </p:nvGrpSpPr>
        <p:grpSpPr>
          <a:xfrm rot="461846">
            <a:off x="3162254" y="-1206234"/>
            <a:ext cx="1609673" cy="1984416"/>
            <a:chOff x="9743146" y="2970638"/>
            <a:chExt cx="1446996" cy="1783072"/>
          </a:xfrm>
        </p:grpSpPr>
        <p:sp>
          <p:nvSpPr>
            <p:cNvPr id="1166" name="Google Shape;1166;p13"/>
            <p:cNvSpPr/>
            <p:nvPr/>
          </p:nvSpPr>
          <p:spPr>
            <a:xfrm rot="4346401">
              <a:off x="9694335" y="3347712"/>
              <a:ext cx="1544618" cy="1028925"/>
            </a:xfrm>
            <a:custGeom>
              <a:avLst/>
              <a:gdLst/>
              <a:ahLst/>
              <a:cxnLst/>
              <a:rect l="l" t="t" r="r" b="b"/>
              <a:pathLst>
                <a:path w="52069" h="34685" extrusionOk="0">
                  <a:moveTo>
                    <a:pt x="41343" y="1"/>
                  </a:moveTo>
                  <a:cubicBezTo>
                    <a:pt x="29017" y="1"/>
                    <a:pt x="18759" y="10551"/>
                    <a:pt x="6419" y="10551"/>
                  </a:cubicBezTo>
                  <a:cubicBezTo>
                    <a:pt x="4345" y="10551"/>
                    <a:pt x="2212" y="10253"/>
                    <a:pt x="1" y="9556"/>
                  </a:cubicBezTo>
                  <a:lnTo>
                    <a:pt x="1" y="9556"/>
                  </a:lnTo>
                  <a:cubicBezTo>
                    <a:pt x="1460" y="17581"/>
                    <a:pt x="2888" y="25636"/>
                    <a:pt x="4347" y="33691"/>
                  </a:cubicBezTo>
                  <a:cubicBezTo>
                    <a:pt x="6555" y="34387"/>
                    <a:pt x="8684" y="34685"/>
                    <a:pt x="10756" y="34685"/>
                  </a:cubicBezTo>
                  <a:cubicBezTo>
                    <a:pt x="23078" y="34685"/>
                    <a:pt x="33337" y="24135"/>
                    <a:pt x="45680" y="24135"/>
                  </a:cubicBezTo>
                  <a:cubicBezTo>
                    <a:pt x="47745" y="24135"/>
                    <a:pt x="49868" y="24430"/>
                    <a:pt x="52068" y="25119"/>
                  </a:cubicBezTo>
                  <a:cubicBezTo>
                    <a:pt x="50609" y="17064"/>
                    <a:pt x="49181" y="9040"/>
                    <a:pt x="47722" y="985"/>
                  </a:cubicBezTo>
                  <a:cubicBezTo>
                    <a:pt x="45525" y="296"/>
                    <a:pt x="43405" y="1"/>
                    <a:pt x="41343" y="1"/>
                  </a:cubicBezTo>
                  <a:close/>
                </a:path>
              </a:pathLst>
            </a:custGeom>
            <a:solidFill>
              <a:schemeClr val="lt2"/>
            </a:solidFill>
            <a:ln w="762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47625" dir="6480000" algn="bl" rotWithShape="0">
                <a:schemeClr val="dk1">
                  <a:alpha val="23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67" name="Google Shape;1167;p13"/>
            <p:cNvGrpSpPr/>
            <p:nvPr/>
          </p:nvGrpSpPr>
          <p:grpSpPr>
            <a:xfrm rot="4346401">
              <a:off x="9694335" y="3347712"/>
              <a:ext cx="1544618" cy="1028925"/>
              <a:chOff x="2670525" y="1658075"/>
              <a:chExt cx="1301725" cy="867125"/>
            </a:xfrm>
          </p:grpSpPr>
          <p:sp>
            <p:nvSpPr>
              <p:cNvPr id="1168" name="Google Shape;1168;p13"/>
              <p:cNvSpPr/>
              <p:nvPr/>
            </p:nvSpPr>
            <p:spPr>
              <a:xfrm>
                <a:off x="2670525" y="1658075"/>
                <a:ext cx="1301725" cy="867125"/>
              </a:xfrm>
              <a:custGeom>
                <a:avLst/>
                <a:gdLst/>
                <a:ahLst/>
                <a:cxnLst/>
                <a:rect l="l" t="t" r="r" b="b"/>
                <a:pathLst>
                  <a:path w="52069" h="34685" extrusionOk="0">
                    <a:moveTo>
                      <a:pt x="41343" y="1"/>
                    </a:moveTo>
                    <a:cubicBezTo>
                      <a:pt x="29017" y="1"/>
                      <a:pt x="18759" y="10551"/>
                      <a:pt x="6419" y="10551"/>
                    </a:cubicBezTo>
                    <a:cubicBezTo>
                      <a:pt x="4345" y="10551"/>
                      <a:pt x="2212" y="10253"/>
                      <a:pt x="1" y="9556"/>
                    </a:cubicBezTo>
                    <a:lnTo>
                      <a:pt x="1" y="9556"/>
                    </a:lnTo>
                    <a:cubicBezTo>
                      <a:pt x="1460" y="17581"/>
                      <a:pt x="2888" y="25636"/>
                      <a:pt x="4347" y="33691"/>
                    </a:cubicBezTo>
                    <a:cubicBezTo>
                      <a:pt x="6555" y="34387"/>
                      <a:pt x="8684" y="34685"/>
                      <a:pt x="10756" y="34685"/>
                    </a:cubicBezTo>
                    <a:cubicBezTo>
                      <a:pt x="23078" y="34685"/>
                      <a:pt x="33337" y="24135"/>
                      <a:pt x="45680" y="24135"/>
                    </a:cubicBezTo>
                    <a:cubicBezTo>
                      <a:pt x="47745" y="24135"/>
                      <a:pt x="49868" y="24430"/>
                      <a:pt x="52068" y="25119"/>
                    </a:cubicBezTo>
                    <a:cubicBezTo>
                      <a:pt x="50609" y="17064"/>
                      <a:pt x="49181" y="9040"/>
                      <a:pt x="47722" y="985"/>
                    </a:cubicBezTo>
                    <a:cubicBezTo>
                      <a:pt x="45525" y="296"/>
                      <a:pt x="43405" y="1"/>
                      <a:pt x="4134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9" name="Google Shape;1169;p13"/>
              <p:cNvSpPr/>
              <p:nvPr/>
            </p:nvSpPr>
            <p:spPr>
              <a:xfrm>
                <a:off x="2745750" y="1705450"/>
                <a:ext cx="1153550" cy="771375"/>
              </a:xfrm>
              <a:custGeom>
                <a:avLst/>
                <a:gdLst/>
                <a:ahLst/>
                <a:cxnLst/>
                <a:rect l="l" t="t" r="r" b="b"/>
                <a:pathLst>
                  <a:path w="46142" h="30855" extrusionOk="0">
                    <a:moveTo>
                      <a:pt x="38888" y="1"/>
                    </a:moveTo>
                    <a:cubicBezTo>
                      <a:pt x="26272" y="1"/>
                      <a:pt x="16314" y="10800"/>
                      <a:pt x="3682" y="10800"/>
                    </a:cubicBezTo>
                    <a:cubicBezTo>
                      <a:pt x="2481" y="10800"/>
                      <a:pt x="1255" y="10702"/>
                      <a:pt x="1" y="10488"/>
                    </a:cubicBezTo>
                    <a:lnTo>
                      <a:pt x="1" y="10488"/>
                    </a:lnTo>
                    <a:cubicBezTo>
                      <a:pt x="1217" y="17175"/>
                      <a:pt x="2402" y="23862"/>
                      <a:pt x="3618" y="30549"/>
                    </a:cubicBezTo>
                    <a:cubicBezTo>
                      <a:pt x="4859" y="30759"/>
                      <a:pt x="6071" y="30855"/>
                      <a:pt x="7260" y="30855"/>
                    </a:cubicBezTo>
                    <a:cubicBezTo>
                      <a:pt x="19880" y="30855"/>
                      <a:pt x="29823" y="20061"/>
                      <a:pt x="42486" y="20061"/>
                    </a:cubicBezTo>
                    <a:cubicBezTo>
                      <a:pt x="43679" y="20061"/>
                      <a:pt x="44896" y="20157"/>
                      <a:pt x="46142" y="20367"/>
                    </a:cubicBezTo>
                    <a:cubicBezTo>
                      <a:pt x="44926" y="13680"/>
                      <a:pt x="43710" y="6993"/>
                      <a:pt x="42524" y="306"/>
                    </a:cubicBezTo>
                    <a:cubicBezTo>
                      <a:pt x="41286" y="97"/>
                      <a:pt x="40075" y="1"/>
                      <a:pt x="3888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0" name="Google Shape;1170;p13"/>
              <p:cNvSpPr/>
              <p:nvPr/>
            </p:nvSpPr>
            <p:spPr>
              <a:xfrm>
                <a:off x="3095300" y="1846500"/>
                <a:ext cx="466600" cy="485400"/>
              </a:xfrm>
              <a:custGeom>
                <a:avLst/>
                <a:gdLst/>
                <a:ahLst/>
                <a:cxnLst/>
                <a:rect l="l" t="t" r="r" b="b"/>
                <a:pathLst>
                  <a:path w="18664" h="19416" extrusionOk="0">
                    <a:moveTo>
                      <a:pt x="11047" y="1"/>
                    </a:moveTo>
                    <a:cubicBezTo>
                      <a:pt x="9947" y="1"/>
                      <a:pt x="8804" y="266"/>
                      <a:pt x="7691" y="834"/>
                    </a:cubicBezTo>
                    <a:cubicBezTo>
                      <a:pt x="3223" y="3114"/>
                      <a:pt x="1" y="8646"/>
                      <a:pt x="852" y="13631"/>
                    </a:cubicBezTo>
                    <a:cubicBezTo>
                      <a:pt x="1434" y="17192"/>
                      <a:pt x="4244" y="19416"/>
                      <a:pt x="7422" y="19416"/>
                    </a:cubicBezTo>
                    <a:cubicBezTo>
                      <a:pt x="8557" y="19416"/>
                      <a:pt x="9739" y="19132"/>
                      <a:pt x="10883" y="18524"/>
                    </a:cubicBezTo>
                    <a:cubicBezTo>
                      <a:pt x="15168" y="16214"/>
                      <a:pt x="18664" y="10804"/>
                      <a:pt x="17722" y="5789"/>
                    </a:cubicBezTo>
                    <a:cubicBezTo>
                      <a:pt x="17066" y="2239"/>
                      <a:pt x="14240" y="1"/>
                      <a:pt x="1104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1" name="Google Shape;1171;p13"/>
              <p:cNvSpPr/>
              <p:nvPr/>
            </p:nvSpPr>
            <p:spPr>
              <a:xfrm>
                <a:off x="3219175" y="1912175"/>
                <a:ext cx="218100" cy="337425"/>
              </a:xfrm>
              <a:custGeom>
                <a:avLst/>
                <a:gdLst/>
                <a:ahLst/>
                <a:cxnLst/>
                <a:rect l="l" t="t" r="r" b="b"/>
                <a:pathLst>
                  <a:path w="8724" h="13497" extrusionOk="0">
                    <a:moveTo>
                      <a:pt x="3192" y="3982"/>
                    </a:moveTo>
                    <a:cubicBezTo>
                      <a:pt x="3283" y="4742"/>
                      <a:pt x="3374" y="5107"/>
                      <a:pt x="3526" y="5897"/>
                    </a:cubicBezTo>
                    <a:cubicBezTo>
                      <a:pt x="3357" y="5923"/>
                      <a:pt x="3202" y="5938"/>
                      <a:pt x="3064" y="5938"/>
                    </a:cubicBezTo>
                    <a:cubicBezTo>
                      <a:pt x="2705" y="5938"/>
                      <a:pt x="2459" y="5831"/>
                      <a:pt x="2371" y="5502"/>
                    </a:cubicBezTo>
                    <a:cubicBezTo>
                      <a:pt x="2310" y="5046"/>
                      <a:pt x="2523" y="4499"/>
                      <a:pt x="3192" y="3982"/>
                    </a:cubicBezTo>
                    <a:close/>
                    <a:moveTo>
                      <a:pt x="5717" y="7576"/>
                    </a:moveTo>
                    <a:cubicBezTo>
                      <a:pt x="6076" y="7576"/>
                      <a:pt x="6317" y="7712"/>
                      <a:pt x="6383" y="8086"/>
                    </a:cubicBezTo>
                    <a:cubicBezTo>
                      <a:pt x="6444" y="8542"/>
                      <a:pt x="6231" y="9028"/>
                      <a:pt x="5624" y="9514"/>
                    </a:cubicBezTo>
                    <a:cubicBezTo>
                      <a:pt x="5472" y="8754"/>
                      <a:pt x="5411" y="8390"/>
                      <a:pt x="5259" y="7630"/>
                    </a:cubicBezTo>
                    <a:cubicBezTo>
                      <a:pt x="5427" y="7596"/>
                      <a:pt x="5581" y="7576"/>
                      <a:pt x="5717" y="7576"/>
                    </a:cubicBezTo>
                    <a:close/>
                    <a:moveTo>
                      <a:pt x="3830" y="0"/>
                    </a:moveTo>
                    <a:cubicBezTo>
                      <a:pt x="3344" y="244"/>
                      <a:pt x="3070" y="396"/>
                      <a:pt x="2523" y="669"/>
                    </a:cubicBezTo>
                    <a:cubicBezTo>
                      <a:pt x="2645" y="1277"/>
                      <a:pt x="2675" y="1581"/>
                      <a:pt x="2797" y="2189"/>
                    </a:cubicBezTo>
                    <a:cubicBezTo>
                      <a:pt x="1277" y="3101"/>
                      <a:pt x="0" y="4803"/>
                      <a:pt x="304" y="6657"/>
                    </a:cubicBezTo>
                    <a:cubicBezTo>
                      <a:pt x="514" y="7876"/>
                      <a:pt x="1260" y="8224"/>
                      <a:pt x="2163" y="8224"/>
                    </a:cubicBezTo>
                    <a:cubicBezTo>
                      <a:pt x="2700" y="8224"/>
                      <a:pt x="3293" y="8100"/>
                      <a:pt x="3861" y="7964"/>
                    </a:cubicBezTo>
                    <a:cubicBezTo>
                      <a:pt x="4013" y="8876"/>
                      <a:pt x="4134" y="9332"/>
                      <a:pt x="4286" y="10244"/>
                    </a:cubicBezTo>
                    <a:cubicBezTo>
                      <a:pt x="3636" y="10496"/>
                      <a:pt x="2956" y="10631"/>
                      <a:pt x="2348" y="10631"/>
                    </a:cubicBezTo>
                    <a:cubicBezTo>
                      <a:pt x="2075" y="10631"/>
                      <a:pt x="1816" y="10604"/>
                      <a:pt x="1581" y="10548"/>
                    </a:cubicBezTo>
                    <a:cubicBezTo>
                      <a:pt x="1429" y="11338"/>
                      <a:pt x="1307" y="11763"/>
                      <a:pt x="1155" y="12554"/>
                    </a:cubicBezTo>
                    <a:cubicBezTo>
                      <a:pt x="1385" y="12611"/>
                      <a:pt x="1649" y="12640"/>
                      <a:pt x="1938" y="12640"/>
                    </a:cubicBezTo>
                    <a:cubicBezTo>
                      <a:pt x="2722" y="12640"/>
                      <a:pt x="3688" y="12429"/>
                      <a:pt x="4620" y="12007"/>
                    </a:cubicBezTo>
                    <a:cubicBezTo>
                      <a:pt x="4742" y="12584"/>
                      <a:pt x="4772" y="12888"/>
                      <a:pt x="4894" y="13496"/>
                    </a:cubicBezTo>
                    <a:cubicBezTo>
                      <a:pt x="5380" y="13253"/>
                      <a:pt x="5654" y="13131"/>
                      <a:pt x="6171" y="12858"/>
                    </a:cubicBezTo>
                    <a:cubicBezTo>
                      <a:pt x="6049" y="12219"/>
                      <a:pt x="6019" y="11915"/>
                      <a:pt x="5928" y="11308"/>
                    </a:cubicBezTo>
                    <a:cubicBezTo>
                      <a:pt x="7447" y="10396"/>
                      <a:pt x="8724" y="8724"/>
                      <a:pt x="8390" y="6961"/>
                    </a:cubicBezTo>
                    <a:cubicBezTo>
                      <a:pt x="8198" y="5772"/>
                      <a:pt x="7449" y="5418"/>
                      <a:pt x="6541" y="5418"/>
                    </a:cubicBezTo>
                    <a:cubicBezTo>
                      <a:pt x="6010" y="5418"/>
                      <a:pt x="5424" y="5539"/>
                      <a:pt x="4864" y="5684"/>
                    </a:cubicBezTo>
                    <a:cubicBezTo>
                      <a:pt x="4712" y="4712"/>
                      <a:pt x="4590" y="4256"/>
                      <a:pt x="4438" y="3314"/>
                    </a:cubicBezTo>
                    <a:cubicBezTo>
                      <a:pt x="4976" y="3094"/>
                      <a:pt x="5552" y="2992"/>
                      <a:pt x="6137" y="2992"/>
                    </a:cubicBezTo>
                    <a:cubicBezTo>
                      <a:pt x="6280" y="2992"/>
                      <a:pt x="6423" y="2998"/>
                      <a:pt x="6566" y="3010"/>
                    </a:cubicBezTo>
                    <a:cubicBezTo>
                      <a:pt x="6718" y="2219"/>
                      <a:pt x="6748" y="1794"/>
                      <a:pt x="6900" y="1003"/>
                    </a:cubicBezTo>
                    <a:cubicBezTo>
                      <a:pt x="6733" y="979"/>
                      <a:pt x="6557" y="966"/>
                      <a:pt x="6377" y="966"/>
                    </a:cubicBezTo>
                    <a:cubicBezTo>
                      <a:pt x="5671" y="966"/>
                      <a:pt x="4878" y="1151"/>
                      <a:pt x="4104" y="1490"/>
                    </a:cubicBezTo>
                    <a:cubicBezTo>
                      <a:pt x="3982" y="912"/>
                      <a:pt x="3952" y="608"/>
                      <a:pt x="383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2" name="Google Shape;1172;p13"/>
              <p:cNvSpPr/>
              <p:nvPr/>
            </p:nvSpPr>
            <p:spPr>
              <a:xfrm>
                <a:off x="3710904" y="1696193"/>
                <a:ext cx="158250" cy="139500"/>
              </a:xfrm>
              <a:custGeom>
                <a:avLst/>
                <a:gdLst/>
                <a:ahLst/>
                <a:cxnLst/>
                <a:rect l="l" t="t" r="r" b="b"/>
                <a:pathLst>
                  <a:path w="6330" h="5580" extrusionOk="0">
                    <a:moveTo>
                      <a:pt x="2035" y="1"/>
                    </a:moveTo>
                    <a:cubicBezTo>
                      <a:pt x="802" y="1"/>
                      <a:pt x="0" y="1090"/>
                      <a:pt x="212" y="2386"/>
                    </a:cubicBezTo>
                    <a:cubicBezTo>
                      <a:pt x="516" y="3906"/>
                      <a:pt x="2005" y="5152"/>
                      <a:pt x="3616" y="5487"/>
                    </a:cubicBezTo>
                    <a:cubicBezTo>
                      <a:pt x="3887" y="5549"/>
                      <a:pt x="4147" y="5580"/>
                      <a:pt x="4389" y="5580"/>
                    </a:cubicBezTo>
                    <a:cubicBezTo>
                      <a:pt x="5559" y="5580"/>
                      <a:pt x="6330" y="4872"/>
                      <a:pt x="6078" y="3663"/>
                    </a:cubicBezTo>
                    <a:cubicBezTo>
                      <a:pt x="5744" y="2052"/>
                      <a:pt x="4285" y="471"/>
                      <a:pt x="2613" y="76"/>
                    </a:cubicBezTo>
                    <a:cubicBezTo>
                      <a:pt x="2412" y="25"/>
                      <a:pt x="2219" y="1"/>
                      <a:pt x="203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3" name="Google Shape;1173;p13"/>
              <p:cNvSpPr/>
              <p:nvPr/>
            </p:nvSpPr>
            <p:spPr>
              <a:xfrm>
                <a:off x="3774100" y="2106607"/>
                <a:ext cx="158375" cy="139725"/>
              </a:xfrm>
              <a:custGeom>
                <a:avLst/>
                <a:gdLst/>
                <a:ahLst/>
                <a:cxnLst/>
                <a:rect l="l" t="t" r="r" b="b"/>
                <a:pathLst>
                  <a:path w="6335" h="5589" extrusionOk="0">
                    <a:moveTo>
                      <a:pt x="2072" y="0"/>
                    </a:moveTo>
                    <a:cubicBezTo>
                      <a:pt x="819" y="0"/>
                      <a:pt x="1" y="1098"/>
                      <a:pt x="214" y="2406"/>
                    </a:cubicBezTo>
                    <a:cubicBezTo>
                      <a:pt x="518" y="3926"/>
                      <a:pt x="2008" y="5172"/>
                      <a:pt x="3619" y="5507"/>
                    </a:cubicBezTo>
                    <a:cubicBezTo>
                      <a:pt x="3880" y="5562"/>
                      <a:pt x="4131" y="5589"/>
                      <a:pt x="4365" y="5589"/>
                    </a:cubicBezTo>
                    <a:cubicBezTo>
                      <a:pt x="5550" y="5589"/>
                      <a:pt x="6334" y="4901"/>
                      <a:pt x="6081" y="3683"/>
                    </a:cubicBezTo>
                    <a:cubicBezTo>
                      <a:pt x="5746" y="2011"/>
                      <a:pt x="4257" y="461"/>
                      <a:pt x="2615" y="66"/>
                    </a:cubicBezTo>
                    <a:cubicBezTo>
                      <a:pt x="2427" y="21"/>
                      <a:pt x="2246" y="0"/>
                      <a:pt x="207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4" name="Google Shape;1174;p13"/>
              <p:cNvSpPr/>
              <p:nvPr/>
            </p:nvSpPr>
            <p:spPr>
              <a:xfrm>
                <a:off x="2694985" y="1936311"/>
                <a:ext cx="159000" cy="139950"/>
              </a:xfrm>
              <a:custGeom>
                <a:avLst/>
                <a:gdLst/>
                <a:ahLst/>
                <a:cxnLst/>
                <a:rect l="l" t="t" r="r" b="b"/>
                <a:pathLst>
                  <a:path w="6360" h="5598" extrusionOk="0">
                    <a:moveTo>
                      <a:pt x="2004" y="1"/>
                    </a:moveTo>
                    <a:cubicBezTo>
                      <a:pt x="792" y="1"/>
                      <a:pt x="0" y="707"/>
                      <a:pt x="255" y="1905"/>
                    </a:cubicBezTo>
                    <a:cubicBezTo>
                      <a:pt x="620" y="3576"/>
                      <a:pt x="2048" y="5096"/>
                      <a:pt x="3720" y="5522"/>
                    </a:cubicBezTo>
                    <a:cubicBezTo>
                      <a:pt x="3925" y="5573"/>
                      <a:pt x="4122" y="5597"/>
                      <a:pt x="4308" y="5597"/>
                    </a:cubicBezTo>
                    <a:cubicBezTo>
                      <a:pt x="5561" y="5597"/>
                      <a:pt x="6359" y="4508"/>
                      <a:pt x="6121" y="3212"/>
                    </a:cubicBezTo>
                    <a:cubicBezTo>
                      <a:pt x="5848" y="1692"/>
                      <a:pt x="4389" y="446"/>
                      <a:pt x="2747" y="81"/>
                    </a:cubicBezTo>
                    <a:cubicBezTo>
                      <a:pt x="2487" y="27"/>
                      <a:pt x="2238" y="1"/>
                      <a:pt x="200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5" name="Google Shape;1175;p13"/>
              <p:cNvSpPr/>
              <p:nvPr/>
            </p:nvSpPr>
            <p:spPr>
              <a:xfrm>
                <a:off x="2776216" y="2366185"/>
                <a:ext cx="158250" cy="139925"/>
              </a:xfrm>
              <a:custGeom>
                <a:avLst/>
                <a:gdLst/>
                <a:ahLst/>
                <a:cxnLst/>
                <a:rect l="l" t="t" r="r" b="b"/>
                <a:pathLst>
                  <a:path w="6330" h="5597" extrusionOk="0">
                    <a:moveTo>
                      <a:pt x="1978" y="1"/>
                    </a:moveTo>
                    <a:cubicBezTo>
                      <a:pt x="772" y="1"/>
                      <a:pt x="0" y="711"/>
                      <a:pt x="255" y="1935"/>
                    </a:cubicBezTo>
                    <a:cubicBezTo>
                      <a:pt x="590" y="3607"/>
                      <a:pt x="2049" y="5126"/>
                      <a:pt x="3690" y="5521"/>
                    </a:cubicBezTo>
                    <a:cubicBezTo>
                      <a:pt x="3895" y="5573"/>
                      <a:pt x="4092" y="5597"/>
                      <a:pt x="4278" y="5597"/>
                    </a:cubicBezTo>
                    <a:cubicBezTo>
                      <a:pt x="5531" y="5597"/>
                      <a:pt x="6329" y="4508"/>
                      <a:pt x="6091" y="3211"/>
                    </a:cubicBezTo>
                    <a:cubicBezTo>
                      <a:pt x="5787" y="1722"/>
                      <a:pt x="4328" y="476"/>
                      <a:pt x="2717" y="81"/>
                    </a:cubicBezTo>
                    <a:cubicBezTo>
                      <a:pt x="2458" y="27"/>
                      <a:pt x="2210" y="1"/>
                      <a:pt x="197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176" name="Google Shape;1176;p13"/>
          <p:cNvGrpSpPr/>
          <p:nvPr/>
        </p:nvGrpSpPr>
        <p:grpSpPr>
          <a:xfrm rot="-6011077">
            <a:off x="4663538" y="-452642"/>
            <a:ext cx="1609679" cy="1984274"/>
            <a:chOff x="9743146" y="2970638"/>
            <a:chExt cx="1446996" cy="1783072"/>
          </a:xfrm>
        </p:grpSpPr>
        <p:sp>
          <p:nvSpPr>
            <p:cNvPr id="1177" name="Google Shape;1177;p13"/>
            <p:cNvSpPr/>
            <p:nvPr/>
          </p:nvSpPr>
          <p:spPr>
            <a:xfrm rot="4346401">
              <a:off x="9694335" y="3347712"/>
              <a:ext cx="1544618" cy="1028925"/>
            </a:xfrm>
            <a:custGeom>
              <a:avLst/>
              <a:gdLst/>
              <a:ahLst/>
              <a:cxnLst/>
              <a:rect l="l" t="t" r="r" b="b"/>
              <a:pathLst>
                <a:path w="52069" h="34685" extrusionOk="0">
                  <a:moveTo>
                    <a:pt x="41343" y="1"/>
                  </a:moveTo>
                  <a:cubicBezTo>
                    <a:pt x="29017" y="1"/>
                    <a:pt x="18759" y="10551"/>
                    <a:pt x="6419" y="10551"/>
                  </a:cubicBezTo>
                  <a:cubicBezTo>
                    <a:pt x="4345" y="10551"/>
                    <a:pt x="2212" y="10253"/>
                    <a:pt x="1" y="9556"/>
                  </a:cubicBezTo>
                  <a:lnTo>
                    <a:pt x="1" y="9556"/>
                  </a:lnTo>
                  <a:cubicBezTo>
                    <a:pt x="1460" y="17581"/>
                    <a:pt x="2888" y="25636"/>
                    <a:pt x="4347" y="33691"/>
                  </a:cubicBezTo>
                  <a:cubicBezTo>
                    <a:pt x="6555" y="34387"/>
                    <a:pt x="8684" y="34685"/>
                    <a:pt x="10756" y="34685"/>
                  </a:cubicBezTo>
                  <a:cubicBezTo>
                    <a:pt x="23078" y="34685"/>
                    <a:pt x="33337" y="24135"/>
                    <a:pt x="45680" y="24135"/>
                  </a:cubicBezTo>
                  <a:cubicBezTo>
                    <a:pt x="47745" y="24135"/>
                    <a:pt x="49868" y="24430"/>
                    <a:pt x="52068" y="25119"/>
                  </a:cubicBezTo>
                  <a:cubicBezTo>
                    <a:pt x="50609" y="17064"/>
                    <a:pt x="49181" y="9040"/>
                    <a:pt x="47722" y="985"/>
                  </a:cubicBezTo>
                  <a:cubicBezTo>
                    <a:pt x="45525" y="296"/>
                    <a:pt x="43405" y="1"/>
                    <a:pt x="41343" y="1"/>
                  </a:cubicBezTo>
                  <a:close/>
                </a:path>
              </a:pathLst>
            </a:custGeom>
            <a:solidFill>
              <a:schemeClr val="lt2"/>
            </a:solidFill>
            <a:ln w="762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47625" dir="6480000" algn="bl" rotWithShape="0">
                <a:schemeClr val="dk1">
                  <a:alpha val="23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78" name="Google Shape;1178;p13"/>
            <p:cNvGrpSpPr/>
            <p:nvPr/>
          </p:nvGrpSpPr>
          <p:grpSpPr>
            <a:xfrm rot="4346401">
              <a:off x="9694335" y="3347712"/>
              <a:ext cx="1544618" cy="1028925"/>
              <a:chOff x="2670525" y="1658075"/>
              <a:chExt cx="1301725" cy="867125"/>
            </a:xfrm>
          </p:grpSpPr>
          <p:sp>
            <p:nvSpPr>
              <p:cNvPr id="1179" name="Google Shape;1179;p13"/>
              <p:cNvSpPr/>
              <p:nvPr/>
            </p:nvSpPr>
            <p:spPr>
              <a:xfrm>
                <a:off x="2670525" y="1658075"/>
                <a:ext cx="1301725" cy="867125"/>
              </a:xfrm>
              <a:custGeom>
                <a:avLst/>
                <a:gdLst/>
                <a:ahLst/>
                <a:cxnLst/>
                <a:rect l="l" t="t" r="r" b="b"/>
                <a:pathLst>
                  <a:path w="52069" h="34685" extrusionOk="0">
                    <a:moveTo>
                      <a:pt x="41343" y="1"/>
                    </a:moveTo>
                    <a:cubicBezTo>
                      <a:pt x="29017" y="1"/>
                      <a:pt x="18759" y="10551"/>
                      <a:pt x="6419" y="10551"/>
                    </a:cubicBezTo>
                    <a:cubicBezTo>
                      <a:pt x="4345" y="10551"/>
                      <a:pt x="2212" y="10253"/>
                      <a:pt x="1" y="9556"/>
                    </a:cubicBezTo>
                    <a:lnTo>
                      <a:pt x="1" y="9556"/>
                    </a:lnTo>
                    <a:cubicBezTo>
                      <a:pt x="1460" y="17581"/>
                      <a:pt x="2888" y="25636"/>
                      <a:pt x="4347" y="33691"/>
                    </a:cubicBezTo>
                    <a:cubicBezTo>
                      <a:pt x="6555" y="34387"/>
                      <a:pt x="8684" y="34685"/>
                      <a:pt x="10756" y="34685"/>
                    </a:cubicBezTo>
                    <a:cubicBezTo>
                      <a:pt x="23078" y="34685"/>
                      <a:pt x="33337" y="24135"/>
                      <a:pt x="45680" y="24135"/>
                    </a:cubicBezTo>
                    <a:cubicBezTo>
                      <a:pt x="47745" y="24135"/>
                      <a:pt x="49868" y="24430"/>
                      <a:pt x="52068" y="25119"/>
                    </a:cubicBezTo>
                    <a:cubicBezTo>
                      <a:pt x="50609" y="17064"/>
                      <a:pt x="49181" y="9040"/>
                      <a:pt x="47722" y="985"/>
                    </a:cubicBezTo>
                    <a:cubicBezTo>
                      <a:pt x="45525" y="296"/>
                      <a:pt x="43405" y="1"/>
                      <a:pt x="4134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0" name="Google Shape;1180;p13"/>
              <p:cNvSpPr/>
              <p:nvPr/>
            </p:nvSpPr>
            <p:spPr>
              <a:xfrm>
                <a:off x="2745750" y="1705450"/>
                <a:ext cx="1153550" cy="771375"/>
              </a:xfrm>
              <a:custGeom>
                <a:avLst/>
                <a:gdLst/>
                <a:ahLst/>
                <a:cxnLst/>
                <a:rect l="l" t="t" r="r" b="b"/>
                <a:pathLst>
                  <a:path w="46142" h="30855" extrusionOk="0">
                    <a:moveTo>
                      <a:pt x="38888" y="1"/>
                    </a:moveTo>
                    <a:cubicBezTo>
                      <a:pt x="26272" y="1"/>
                      <a:pt x="16314" y="10800"/>
                      <a:pt x="3682" y="10800"/>
                    </a:cubicBezTo>
                    <a:cubicBezTo>
                      <a:pt x="2481" y="10800"/>
                      <a:pt x="1255" y="10702"/>
                      <a:pt x="1" y="10488"/>
                    </a:cubicBezTo>
                    <a:lnTo>
                      <a:pt x="1" y="10488"/>
                    </a:lnTo>
                    <a:cubicBezTo>
                      <a:pt x="1217" y="17175"/>
                      <a:pt x="2402" y="23862"/>
                      <a:pt x="3618" y="30549"/>
                    </a:cubicBezTo>
                    <a:cubicBezTo>
                      <a:pt x="4859" y="30759"/>
                      <a:pt x="6071" y="30855"/>
                      <a:pt x="7260" y="30855"/>
                    </a:cubicBezTo>
                    <a:cubicBezTo>
                      <a:pt x="19880" y="30855"/>
                      <a:pt x="29823" y="20061"/>
                      <a:pt x="42486" y="20061"/>
                    </a:cubicBezTo>
                    <a:cubicBezTo>
                      <a:pt x="43679" y="20061"/>
                      <a:pt x="44896" y="20157"/>
                      <a:pt x="46142" y="20367"/>
                    </a:cubicBezTo>
                    <a:cubicBezTo>
                      <a:pt x="44926" y="13680"/>
                      <a:pt x="43710" y="6993"/>
                      <a:pt x="42524" y="306"/>
                    </a:cubicBezTo>
                    <a:cubicBezTo>
                      <a:pt x="41286" y="97"/>
                      <a:pt x="40075" y="1"/>
                      <a:pt x="3888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1" name="Google Shape;1181;p13"/>
              <p:cNvSpPr/>
              <p:nvPr/>
            </p:nvSpPr>
            <p:spPr>
              <a:xfrm>
                <a:off x="3095300" y="1846500"/>
                <a:ext cx="466600" cy="485400"/>
              </a:xfrm>
              <a:custGeom>
                <a:avLst/>
                <a:gdLst/>
                <a:ahLst/>
                <a:cxnLst/>
                <a:rect l="l" t="t" r="r" b="b"/>
                <a:pathLst>
                  <a:path w="18664" h="19416" extrusionOk="0">
                    <a:moveTo>
                      <a:pt x="11047" y="1"/>
                    </a:moveTo>
                    <a:cubicBezTo>
                      <a:pt x="9947" y="1"/>
                      <a:pt x="8804" y="266"/>
                      <a:pt x="7691" y="834"/>
                    </a:cubicBezTo>
                    <a:cubicBezTo>
                      <a:pt x="3223" y="3114"/>
                      <a:pt x="1" y="8646"/>
                      <a:pt x="852" y="13631"/>
                    </a:cubicBezTo>
                    <a:cubicBezTo>
                      <a:pt x="1434" y="17192"/>
                      <a:pt x="4244" y="19416"/>
                      <a:pt x="7422" y="19416"/>
                    </a:cubicBezTo>
                    <a:cubicBezTo>
                      <a:pt x="8557" y="19416"/>
                      <a:pt x="9739" y="19132"/>
                      <a:pt x="10883" y="18524"/>
                    </a:cubicBezTo>
                    <a:cubicBezTo>
                      <a:pt x="15168" y="16214"/>
                      <a:pt x="18664" y="10804"/>
                      <a:pt x="17722" y="5789"/>
                    </a:cubicBezTo>
                    <a:cubicBezTo>
                      <a:pt x="17066" y="2239"/>
                      <a:pt x="14240" y="1"/>
                      <a:pt x="1104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2" name="Google Shape;1182;p13"/>
              <p:cNvSpPr/>
              <p:nvPr/>
            </p:nvSpPr>
            <p:spPr>
              <a:xfrm>
                <a:off x="3219175" y="1912175"/>
                <a:ext cx="218100" cy="337425"/>
              </a:xfrm>
              <a:custGeom>
                <a:avLst/>
                <a:gdLst/>
                <a:ahLst/>
                <a:cxnLst/>
                <a:rect l="l" t="t" r="r" b="b"/>
                <a:pathLst>
                  <a:path w="8724" h="13497" extrusionOk="0">
                    <a:moveTo>
                      <a:pt x="3192" y="3982"/>
                    </a:moveTo>
                    <a:cubicBezTo>
                      <a:pt x="3283" y="4742"/>
                      <a:pt x="3374" y="5107"/>
                      <a:pt x="3526" y="5897"/>
                    </a:cubicBezTo>
                    <a:cubicBezTo>
                      <a:pt x="3357" y="5923"/>
                      <a:pt x="3202" y="5938"/>
                      <a:pt x="3064" y="5938"/>
                    </a:cubicBezTo>
                    <a:cubicBezTo>
                      <a:pt x="2705" y="5938"/>
                      <a:pt x="2459" y="5831"/>
                      <a:pt x="2371" y="5502"/>
                    </a:cubicBezTo>
                    <a:cubicBezTo>
                      <a:pt x="2310" y="5046"/>
                      <a:pt x="2523" y="4499"/>
                      <a:pt x="3192" y="3982"/>
                    </a:cubicBezTo>
                    <a:close/>
                    <a:moveTo>
                      <a:pt x="5717" y="7576"/>
                    </a:moveTo>
                    <a:cubicBezTo>
                      <a:pt x="6076" y="7576"/>
                      <a:pt x="6317" y="7712"/>
                      <a:pt x="6383" y="8086"/>
                    </a:cubicBezTo>
                    <a:cubicBezTo>
                      <a:pt x="6444" y="8542"/>
                      <a:pt x="6231" y="9028"/>
                      <a:pt x="5624" y="9514"/>
                    </a:cubicBezTo>
                    <a:cubicBezTo>
                      <a:pt x="5472" y="8754"/>
                      <a:pt x="5411" y="8390"/>
                      <a:pt x="5259" y="7630"/>
                    </a:cubicBezTo>
                    <a:cubicBezTo>
                      <a:pt x="5427" y="7596"/>
                      <a:pt x="5581" y="7576"/>
                      <a:pt x="5717" y="7576"/>
                    </a:cubicBezTo>
                    <a:close/>
                    <a:moveTo>
                      <a:pt x="3830" y="0"/>
                    </a:moveTo>
                    <a:cubicBezTo>
                      <a:pt x="3344" y="244"/>
                      <a:pt x="3070" y="396"/>
                      <a:pt x="2523" y="669"/>
                    </a:cubicBezTo>
                    <a:cubicBezTo>
                      <a:pt x="2645" y="1277"/>
                      <a:pt x="2675" y="1581"/>
                      <a:pt x="2797" y="2189"/>
                    </a:cubicBezTo>
                    <a:cubicBezTo>
                      <a:pt x="1277" y="3101"/>
                      <a:pt x="0" y="4803"/>
                      <a:pt x="304" y="6657"/>
                    </a:cubicBezTo>
                    <a:cubicBezTo>
                      <a:pt x="514" y="7876"/>
                      <a:pt x="1260" y="8224"/>
                      <a:pt x="2163" y="8224"/>
                    </a:cubicBezTo>
                    <a:cubicBezTo>
                      <a:pt x="2700" y="8224"/>
                      <a:pt x="3293" y="8100"/>
                      <a:pt x="3861" y="7964"/>
                    </a:cubicBezTo>
                    <a:cubicBezTo>
                      <a:pt x="4013" y="8876"/>
                      <a:pt x="4134" y="9332"/>
                      <a:pt x="4286" y="10244"/>
                    </a:cubicBezTo>
                    <a:cubicBezTo>
                      <a:pt x="3636" y="10496"/>
                      <a:pt x="2956" y="10631"/>
                      <a:pt x="2348" y="10631"/>
                    </a:cubicBezTo>
                    <a:cubicBezTo>
                      <a:pt x="2075" y="10631"/>
                      <a:pt x="1816" y="10604"/>
                      <a:pt x="1581" y="10548"/>
                    </a:cubicBezTo>
                    <a:cubicBezTo>
                      <a:pt x="1429" y="11338"/>
                      <a:pt x="1307" y="11763"/>
                      <a:pt x="1155" y="12554"/>
                    </a:cubicBezTo>
                    <a:cubicBezTo>
                      <a:pt x="1385" y="12611"/>
                      <a:pt x="1649" y="12640"/>
                      <a:pt x="1938" y="12640"/>
                    </a:cubicBezTo>
                    <a:cubicBezTo>
                      <a:pt x="2722" y="12640"/>
                      <a:pt x="3688" y="12429"/>
                      <a:pt x="4620" y="12007"/>
                    </a:cubicBezTo>
                    <a:cubicBezTo>
                      <a:pt x="4742" y="12584"/>
                      <a:pt x="4772" y="12888"/>
                      <a:pt x="4894" y="13496"/>
                    </a:cubicBezTo>
                    <a:cubicBezTo>
                      <a:pt x="5380" y="13253"/>
                      <a:pt x="5654" y="13131"/>
                      <a:pt x="6171" y="12858"/>
                    </a:cubicBezTo>
                    <a:cubicBezTo>
                      <a:pt x="6049" y="12219"/>
                      <a:pt x="6019" y="11915"/>
                      <a:pt x="5928" y="11308"/>
                    </a:cubicBezTo>
                    <a:cubicBezTo>
                      <a:pt x="7447" y="10396"/>
                      <a:pt x="8724" y="8724"/>
                      <a:pt x="8390" y="6961"/>
                    </a:cubicBezTo>
                    <a:cubicBezTo>
                      <a:pt x="8198" y="5772"/>
                      <a:pt x="7449" y="5418"/>
                      <a:pt x="6541" y="5418"/>
                    </a:cubicBezTo>
                    <a:cubicBezTo>
                      <a:pt x="6010" y="5418"/>
                      <a:pt x="5424" y="5539"/>
                      <a:pt x="4864" y="5684"/>
                    </a:cubicBezTo>
                    <a:cubicBezTo>
                      <a:pt x="4712" y="4712"/>
                      <a:pt x="4590" y="4256"/>
                      <a:pt x="4438" y="3314"/>
                    </a:cubicBezTo>
                    <a:cubicBezTo>
                      <a:pt x="4976" y="3094"/>
                      <a:pt x="5552" y="2992"/>
                      <a:pt x="6137" y="2992"/>
                    </a:cubicBezTo>
                    <a:cubicBezTo>
                      <a:pt x="6280" y="2992"/>
                      <a:pt x="6423" y="2998"/>
                      <a:pt x="6566" y="3010"/>
                    </a:cubicBezTo>
                    <a:cubicBezTo>
                      <a:pt x="6718" y="2219"/>
                      <a:pt x="6748" y="1794"/>
                      <a:pt x="6900" y="1003"/>
                    </a:cubicBezTo>
                    <a:cubicBezTo>
                      <a:pt x="6733" y="979"/>
                      <a:pt x="6557" y="966"/>
                      <a:pt x="6377" y="966"/>
                    </a:cubicBezTo>
                    <a:cubicBezTo>
                      <a:pt x="5671" y="966"/>
                      <a:pt x="4878" y="1151"/>
                      <a:pt x="4104" y="1490"/>
                    </a:cubicBezTo>
                    <a:cubicBezTo>
                      <a:pt x="3982" y="912"/>
                      <a:pt x="3952" y="608"/>
                      <a:pt x="383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3" name="Google Shape;1183;p13"/>
              <p:cNvSpPr/>
              <p:nvPr/>
            </p:nvSpPr>
            <p:spPr>
              <a:xfrm>
                <a:off x="3710904" y="1696193"/>
                <a:ext cx="158250" cy="139500"/>
              </a:xfrm>
              <a:custGeom>
                <a:avLst/>
                <a:gdLst/>
                <a:ahLst/>
                <a:cxnLst/>
                <a:rect l="l" t="t" r="r" b="b"/>
                <a:pathLst>
                  <a:path w="6330" h="5580" extrusionOk="0">
                    <a:moveTo>
                      <a:pt x="2035" y="1"/>
                    </a:moveTo>
                    <a:cubicBezTo>
                      <a:pt x="802" y="1"/>
                      <a:pt x="0" y="1090"/>
                      <a:pt x="212" y="2386"/>
                    </a:cubicBezTo>
                    <a:cubicBezTo>
                      <a:pt x="516" y="3906"/>
                      <a:pt x="2005" y="5152"/>
                      <a:pt x="3616" y="5487"/>
                    </a:cubicBezTo>
                    <a:cubicBezTo>
                      <a:pt x="3887" y="5549"/>
                      <a:pt x="4147" y="5580"/>
                      <a:pt x="4389" y="5580"/>
                    </a:cubicBezTo>
                    <a:cubicBezTo>
                      <a:pt x="5559" y="5580"/>
                      <a:pt x="6330" y="4872"/>
                      <a:pt x="6078" y="3663"/>
                    </a:cubicBezTo>
                    <a:cubicBezTo>
                      <a:pt x="5744" y="2052"/>
                      <a:pt x="4285" y="471"/>
                      <a:pt x="2613" y="76"/>
                    </a:cubicBezTo>
                    <a:cubicBezTo>
                      <a:pt x="2412" y="25"/>
                      <a:pt x="2219" y="1"/>
                      <a:pt x="203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4" name="Google Shape;1184;p13"/>
              <p:cNvSpPr/>
              <p:nvPr/>
            </p:nvSpPr>
            <p:spPr>
              <a:xfrm>
                <a:off x="3774100" y="2106607"/>
                <a:ext cx="158375" cy="139725"/>
              </a:xfrm>
              <a:custGeom>
                <a:avLst/>
                <a:gdLst/>
                <a:ahLst/>
                <a:cxnLst/>
                <a:rect l="l" t="t" r="r" b="b"/>
                <a:pathLst>
                  <a:path w="6335" h="5589" extrusionOk="0">
                    <a:moveTo>
                      <a:pt x="2072" y="0"/>
                    </a:moveTo>
                    <a:cubicBezTo>
                      <a:pt x="819" y="0"/>
                      <a:pt x="1" y="1098"/>
                      <a:pt x="214" y="2406"/>
                    </a:cubicBezTo>
                    <a:cubicBezTo>
                      <a:pt x="518" y="3926"/>
                      <a:pt x="2008" y="5172"/>
                      <a:pt x="3619" y="5507"/>
                    </a:cubicBezTo>
                    <a:cubicBezTo>
                      <a:pt x="3880" y="5562"/>
                      <a:pt x="4131" y="5589"/>
                      <a:pt x="4365" y="5589"/>
                    </a:cubicBezTo>
                    <a:cubicBezTo>
                      <a:pt x="5550" y="5589"/>
                      <a:pt x="6334" y="4901"/>
                      <a:pt x="6081" y="3683"/>
                    </a:cubicBezTo>
                    <a:cubicBezTo>
                      <a:pt x="5746" y="2011"/>
                      <a:pt x="4257" y="461"/>
                      <a:pt x="2615" y="66"/>
                    </a:cubicBezTo>
                    <a:cubicBezTo>
                      <a:pt x="2427" y="21"/>
                      <a:pt x="2246" y="0"/>
                      <a:pt x="207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5" name="Google Shape;1185;p13"/>
              <p:cNvSpPr/>
              <p:nvPr/>
            </p:nvSpPr>
            <p:spPr>
              <a:xfrm>
                <a:off x="2694985" y="1936311"/>
                <a:ext cx="159000" cy="139950"/>
              </a:xfrm>
              <a:custGeom>
                <a:avLst/>
                <a:gdLst/>
                <a:ahLst/>
                <a:cxnLst/>
                <a:rect l="l" t="t" r="r" b="b"/>
                <a:pathLst>
                  <a:path w="6360" h="5598" extrusionOk="0">
                    <a:moveTo>
                      <a:pt x="2004" y="1"/>
                    </a:moveTo>
                    <a:cubicBezTo>
                      <a:pt x="792" y="1"/>
                      <a:pt x="0" y="707"/>
                      <a:pt x="255" y="1905"/>
                    </a:cubicBezTo>
                    <a:cubicBezTo>
                      <a:pt x="620" y="3576"/>
                      <a:pt x="2048" y="5096"/>
                      <a:pt x="3720" y="5522"/>
                    </a:cubicBezTo>
                    <a:cubicBezTo>
                      <a:pt x="3925" y="5573"/>
                      <a:pt x="4122" y="5597"/>
                      <a:pt x="4308" y="5597"/>
                    </a:cubicBezTo>
                    <a:cubicBezTo>
                      <a:pt x="5561" y="5597"/>
                      <a:pt x="6359" y="4508"/>
                      <a:pt x="6121" y="3212"/>
                    </a:cubicBezTo>
                    <a:cubicBezTo>
                      <a:pt x="5848" y="1692"/>
                      <a:pt x="4389" y="446"/>
                      <a:pt x="2747" y="81"/>
                    </a:cubicBezTo>
                    <a:cubicBezTo>
                      <a:pt x="2487" y="27"/>
                      <a:pt x="2238" y="1"/>
                      <a:pt x="200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6" name="Google Shape;1186;p13"/>
              <p:cNvSpPr/>
              <p:nvPr/>
            </p:nvSpPr>
            <p:spPr>
              <a:xfrm>
                <a:off x="2776216" y="2366185"/>
                <a:ext cx="158250" cy="139925"/>
              </a:xfrm>
              <a:custGeom>
                <a:avLst/>
                <a:gdLst/>
                <a:ahLst/>
                <a:cxnLst/>
                <a:rect l="l" t="t" r="r" b="b"/>
                <a:pathLst>
                  <a:path w="6330" h="5597" extrusionOk="0">
                    <a:moveTo>
                      <a:pt x="1978" y="1"/>
                    </a:moveTo>
                    <a:cubicBezTo>
                      <a:pt x="772" y="1"/>
                      <a:pt x="0" y="711"/>
                      <a:pt x="255" y="1935"/>
                    </a:cubicBezTo>
                    <a:cubicBezTo>
                      <a:pt x="590" y="3607"/>
                      <a:pt x="2049" y="5126"/>
                      <a:pt x="3690" y="5521"/>
                    </a:cubicBezTo>
                    <a:cubicBezTo>
                      <a:pt x="3895" y="5573"/>
                      <a:pt x="4092" y="5597"/>
                      <a:pt x="4278" y="5597"/>
                    </a:cubicBezTo>
                    <a:cubicBezTo>
                      <a:pt x="5531" y="5597"/>
                      <a:pt x="6329" y="4508"/>
                      <a:pt x="6091" y="3211"/>
                    </a:cubicBezTo>
                    <a:cubicBezTo>
                      <a:pt x="5787" y="1722"/>
                      <a:pt x="4328" y="476"/>
                      <a:pt x="2717" y="81"/>
                    </a:cubicBezTo>
                    <a:cubicBezTo>
                      <a:pt x="2458" y="27"/>
                      <a:pt x="2210" y="1"/>
                      <a:pt x="197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187" name="Google Shape;1187;p13"/>
          <p:cNvGrpSpPr/>
          <p:nvPr/>
        </p:nvGrpSpPr>
        <p:grpSpPr>
          <a:xfrm rot="-9449560">
            <a:off x="6230395" y="-751690"/>
            <a:ext cx="1609530" cy="1984316"/>
            <a:chOff x="9743146" y="2970638"/>
            <a:chExt cx="1446996" cy="1783072"/>
          </a:xfrm>
        </p:grpSpPr>
        <p:sp>
          <p:nvSpPr>
            <p:cNvPr id="1188" name="Google Shape;1188;p13"/>
            <p:cNvSpPr/>
            <p:nvPr/>
          </p:nvSpPr>
          <p:spPr>
            <a:xfrm rot="4346401">
              <a:off x="9694335" y="3347712"/>
              <a:ext cx="1544618" cy="1028925"/>
            </a:xfrm>
            <a:custGeom>
              <a:avLst/>
              <a:gdLst/>
              <a:ahLst/>
              <a:cxnLst/>
              <a:rect l="l" t="t" r="r" b="b"/>
              <a:pathLst>
                <a:path w="52069" h="34685" extrusionOk="0">
                  <a:moveTo>
                    <a:pt x="41343" y="1"/>
                  </a:moveTo>
                  <a:cubicBezTo>
                    <a:pt x="29017" y="1"/>
                    <a:pt x="18759" y="10551"/>
                    <a:pt x="6419" y="10551"/>
                  </a:cubicBezTo>
                  <a:cubicBezTo>
                    <a:pt x="4345" y="10551"/>
                    <a:pt x="2212" y="10253"/>
                    <a:pt x="1" y="9556"/>
                  </a:cubicBezTo>
                  <a:lnTo>
                    <a:pt x="1" y="9556"/>
                  </a:lnTo>
                  <a:cubicBezTo>
                    <a:pt x="1460" y="17581"/>
                    <a:pt x="2888" y="25636"/>
                    <a:pt x="4347" y="33691"/>
                  </a:cubicBezTo>
                  <a:cubicBezTo>
                    <a:pt x="6555" y="34387"/>
                    <a:pt x="8684" y="34685"/>
                    <a:pt x="10756" y="34685"/>
                  </a:cubicBezTo>
                  <a:cubicBezTo>
                    <a:pt x="23078" y="34685"/>
                    <a:pt x="33337" y="24135"/>
                    <a:pt x="45680" y="24135"/>
                  </a:cubicBezTo>
                  <a:cubicBezTo>
                    <a:pt x="47745" y="24135"/>
                    <a:pt x="49868" y="24430"/>
                    <a:pt x="52068" y="25119"/>
                  </a:cubicBezTo>
                  <a:cubicBezTo>
                    <a:pt x="50609" y="17064"/>
                    <a:pt x="49181" y="9040"/>
                    <a:pt x="47722" y="985"/>
                  </a:cubicBezTo>
                  <a:cubicBezTo>
                    <a:pt x="45525" y="296"/>
                    <a:pt x="43405" y="1"/>
                    <a:pt x="41343" y="1"/>
                  </a:cubicBezTo>
                  <a:close/>
                </a:path>
              </a:pathLst>
            </a:custGeom>
            <a:solidFill>
              <a:schemeClr val="lt2"/>
            </a:solidFill>
            <a:ln w="762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47625" dir="6480000" algn="bl" rotWithShape="0">
                <a:schemeClr val="dk1">
                  <a:alpha val="23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89" name="Google Shape;1189;p13"/>
            <p:cNvGrpSpPr/>
            <p:nvPr/>
          </p:nvGrpSpPr>
          <p:grpSpPr>
            <a:xfrm rot="4346401">
              <a:off x="9694335" y="3347712"/>
              <a:ext cx="1544618" cy="1028925"/>
              <a:chOff x="2670525" y="1658075"/>
              <a:chExt cx="1301725" cy="867125"/>
            </a:xfrm>
          </p:grpSpPr>
          <p:sp>
            <p:nvSpPr>
              <p:cNvPr id="1190" name="Google Shape;1190;p13"/>
              <p:cNvSpPr/>
              <p:nvPr/>
            </p:nvSpPr>
            <p:spPr>
              <a:xfrm>
                <a:off x="2670525" y="1658075"/>
                <a:ext cx="1301725" cy="867125"/>
              </a:xfrm>
              <a:custGeom>
                <a:avLst/>
                <a:gdLst/>
                <a:ahLst/>
                <a:cxnLst/>
                <a:rect l="l" t="t" r="r" b="b"/>
                <a:pathLst>
                  <a:path w="52069" h="34685" extrusionOk="0">
                    <a:moveTo>
                      <a:pt x="41343" y="1"/>
                    </a:moveTo>
                    <a:cubicBezTo>
                      <a:pt x="29017" y="1"/>
                      <a:pt x="18759" y="10551"/>
                      <a:pt x="6419" y="10551"/>
                    </a:cubicBezTo>
                    <a:cubicBezTo>
                      <a:pt x="4345" y="10551"/>
                      <a:pt x="2212" y="10253"/>
                      <a:pt x="1" y="9556"/>
                    </a:cubicBezTo>
                    <a:lnTo>
                      <a:pt x="1" y="9556"/>
                    </a:lnTo>
                    <a:cubicBezTo>
                      <a:pt x="1460" y="17581"/>
                      <a:pt x="2888" y="25636"/>
                      <a:pt x="4347" y="33691"/>
                    </a:cubicBezTo>
                    <a:cubicBezTo>
                      <a:pt x="6555" y="34387"/>
                      <a:pt x="8684" y="34685"/>
                      <a:pt x="10756" y="34685"/>
                    </a:cubicBezTo>
                    <a:cubicBezTo>
                      <a:pt x="23078" y="34685"/>
                      <a:pt x="33337" y="24135"/>
                      <a:pt x="45680" y="24135"/>
                    </a:cubicBezTo>
                    <a:cubicBezTo>
                      <a:pt x="47745" y="24135"/>
                      <a:pt x="49868" y="24430"/>
                      <a:pt x="52068" y="25119"/>
                    </a:cubicBezTo>
                    <a:cubicBezTo>
                      <a:pt x="50609" y="17064"/>
                      <a:pt x="49181" y="9040"/>
                      <a:pt x="47722" y="985"/>
                    </a:cubicBezTo>
                    <a:cubicBezTo>
                      <a:pt x="45525" y="296"/>
                      <a:pt x="43405" y="1"/>
                      <a:pt x="4134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1" name="Google Shape;1191;p13"/>
              <p:cNvSpPr/>
              <p:nvPr/>
            </p:nvSpPr>
            <p:spPr>
              <a:xfrm>
                <a:off x="2745750" y="1705450"/>
                <a:ext cx="1153550" cy="771375"/>
              </a:xfrm>
              <a:custGeom>
                <a:avLst/>
                <a:gdLst/>
                <a:ahLst/>
                <a:cxnLst/>
                <a:rect l="l" t="t" r="r" b="b"/>
                <a:pathLst>
                  <a:path w="46142" h="30855" extrusionOk="0">
                    <a:moveTo>
                      <a:pt x="38888" y="1"/>
                    </a:moveTo>
                    <a:cubicBezTo>
                      <a:pt x="26272" y="1"/>
                      <a:pt x="16314" y="10800"/>
                      <a:pt x="3682" y="10800"/>
                    </a:cubicBezTo>
                    <a:cubicBezTo>
                      <a:pt x="2481" y="10800"/>
                      <a:pt x="1255" y="10702"/>
                      <a:pt x="1" y="10488"/>
                    </a:cubicBezTo>
                    <a:lnTo>
                      <a:pt x="1" y="10488"/>
                    </a:lnTo>
                    <a:cubicBezTo>
                      <a:pt x="1217" y="17175"/>
                      <a:pt x="2402" y="23862"/>
                      <a:pt x="3618" y="30549"/>
                    </a:cubicBezTo>
                    <a:cubicBezTo>
                      <a:pt x="4859" y="30759"/>
                      <a:pt x="6071" y="30855"/>
                      <a:pt x="7260" y="30855"/>
                    </a:cubicBezTo>
                    <a:cubicBezTo>
                      <a:pt x="19880" y="30855"/>
                      <a:pt x="29823" y="20061"/>
                      <a:pt x="42486" y="20061"/>
                    </a:cubicBezTo>
                    <a:cubicBezTo>
                      <a:pt x="43679" y="20061"/>
                      <a:pt x="44896" y="20157"/>
                      <a:pt x="46142" y="20367"/>
                    </a:cubicBezTo>
                    <a:cubicBezTo>
                      <a:pt x="44926" y="13680"/>
                      <a:pt x="43710" y="6993"/>
                      <a:pt x="42524" y="306"/>
                    </a:cubicBezTo>
                    <a:cubicBezTo>
                      <a:pt x="41286" y="97"/>
                      <a:pt x="40075" y="1"/>
                      <a:pt x="3888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2" name="Google Shape;1192;p13"/>
              <p:cNvSpPr/>
              <p:nvPr/>
            </p:nvSpPr>
            <p:spPr>
              <a:xfrm>
                <a:off x="3095300" y="1846500"/>
                <a:ext cx="466600" cy="485400"/>
              </a:xfrm>
              <a:custGeom>
                <a:avLst/>
                <a:gdLst/>
                <a:ahLst/>
                <a:cxnLst/>
                <a:rect l="l" t="t" r="r" b="b"/>
                <a:pathLst>
                  <a:path w="18664" h="19416" extrusionOk="0">
                    <a:moveTo>
                      <a:pt x="11047" y="1"/>
                    </a:moveTo>
                    <a:cubicBezTo>
                      <a:pt x="9947" y="1"/>
                      <a:pt x="8804" y="266"/>
                      <a:pt x="7691" y="834"/>
                    </a:cubicBezTo>
                    <a:cubicBezTo>
                      <a:pt x="3223" y="3114"/>
                      <a:pt x="1" y="8646"/>
                      <a:pt x="852" y="13631"/>
                    </a:cubicBezTo>
                    <a:cubicBezTo>
                      <a:pt x="1434" y="17192"/>
                      <a:pt x="4244" y="19416"/>
                      <a:pt x="7422" y="19416"/>
                    </a:cubicBezTo>
                    <a:cubicBezTo>
                      <a:pt x="8557" y="19416"/>
                      <a:pt x="9739" y="19132"/>
                      <a:pt x="10883" y="18524"/>
                    </a:cubicBezTo>
                    <a:cubicBezTo>
                      <a:pt x="15168" y="16214"/>
                      <a:pt x="18664" y="10804"/>
                      <a:pt x="17722" y="5789"/>
                    </a:cubicBezTo>
                    <a:cubicBezTo>
                      <a:pt x="17066" y="2239"/>
                      <a:pt x="14240" y="1"/>
                      <a:pt x="1104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3" name="Google Shape;1193;p13"/>
              <p:cNvSpPr/>
              <p:nvPr/>
            </p:nvSpPr>
            <p:spPr>
              <a:xfrm>
                <a:off x="3219175" y="1912175"/>
                <a:ext cx="218100" cy="337425"/>
              </a:xfrm>
              <a:custGeom>
                <a:avLst/>
                <a:gdLst/>
                <a:ahLst/>
                <a:cxnLst/>
                <a:rect l="l" t="t" r="r" b="b"/>
                <a:pathLst>
                  <a:path w="8724" h="13497" extrusionOk="0">
                    <a:moveTo>
                      <a:pt x="3192" y="3982"/>
                    </a:moveTo>
                    <a:cubicBezTo>
                      <a:pt x="3283" y="4742"/>
                      <a:pt x="3374" y="5107"/>
                      <a:pt x="3526" y="5897"/>
                    </a:cubicBezTo>
                    <a:cubicBezTo>
                      <a:pt x="3357" y="5923"/>
                      <a:pt x="3202" y="5938"/>
                      <a:pt x="3064" y="5938"/>
                    </a:cubicBezTo>
                    <a:cubicBezTo>
                      <a:pt x="2705" y="5938"/>
                      <a:pt x="2459" y="5831"/>
                      <a:pt x="2371" y="5502"/>
                    </a:cubicBezTo>
                    <a:cubicBezTo>
                      <a:pt x="2310" y="5046"/>
                      <a:pt x="2523" y="4499"/>
                      <a:pt x="3192" y="3982"/>
                    </a:cubicBezTo>
                    <a:close/>
                    <a:moveTo>
                      <a:pt x="5717" y="7576"/>
                    </a:moveTo>
                    <a:cubicBezTo>
                      <a:pt x="6076" y="7576"/>
                      <a:pt x="6317" y="7712"/>
                      <a:pt x="6383" y="8086"/>
                    </a:cubicBezTo>
                    <a:cubicBezTo>
                      <a:pt x="6444" y="8542"/>
                      <a:pt x="6231" y="9028"/>
                      <a:pt x="5624" y="9514"/>
                    </a:cubicBezTo>
                    <a:cubicBezTo>
                      <a:pt x="5472" y="8754"/>
                      <a:pt x="5411" y="8390"/>
                      <a:pt x="5259" y="7630"/>
                    </a:cubicBezTo>
                    <a:cubicBezTo>
                      <a:pt x="5427" y="7596"/>
                      <a:pt x="5581" y="7576"/>
                      <a:pt x="5717" y="7576"/>
                    </a:cubicBezTo>
                    <a:close/>
                    <a:moveTo>
                      <a:pt x="3830" y="0"/>
                    </a:moveTo>
                    <a:cubicBezTo>
                      <a:pt x="3344" y="244"/>
                      <a:pt x="3070" y="396"/>
                      <a:pt x="2523" y="669"/>
                    </a:cubicBezTo>
                    <a:cubicBezTo>
                      <a:pt x="2645" y="1277"/>
                      <a:pt x="2675" y="1581"/>
                      <a:pt x="2797" y="2189"/>
                    </a:cubicBezTo>
                    <a:cubicBezTo>
                      <a:pt x="1277" y="3101"/>
                      <a:pt x="0" y="4803"/>
                      <a:pt x="304" y="6657"/>
                    </a:cubicBezTo>
                    <a:cubicBezTo>
                      <a:pt x="514" y="7876"/>
                      <a:pt x="1260" y="8224"/>
                      <a:pt x="2163" y="8224"/>
                    </a:cubicBezTo>
                    <a:cubicBezTo>
                      <a:pt x="2700" y="8224"/>
                      <a:pt x="3293" y="8100"/>
                      <a:pt x="3861" y="7964"/>
                    </a:cubicBezTo>
                    <a:cubicBezTo>
                      <a:pt x="4013" y="8876"/>
                      <a:pt x="4134" y="9332"/>
                      <a:pt x="4286" y="10244"/>
                    </a:cubicBezTo>
                    <a:cubicBezTo>
                      <a:pt x="3636" y="10496"/>
                      <a:pt x="2956" y="10631"/>
                      <a:pt x="2348" y="10631"/>
                    </a:cubicBezTo>
                    <a:cubicBezTo>
                      <a:pt x="2075" y="10631"/>
                      <a:pt x="1816" y="10604"/>
                      <a:pt x="1581" y="10548"/>
                    </a:cubicBezTo>
                    <a:cubicBezTo>
                      <a:pt x="1429" y="11338"/>
                      <a:pt x="1307" y="11763"/>
                      <a:pt x="1155" y="12554"/>
                    </a:cubicBezTo>
                    <a:cubicBezTo>
                      <a:pt x="1385" y="12611"/>
                      <a:pt x="1649" y="12640"/>
                      <a:pt x="1938" y="12640"/>
                    </a:cubicBezTo>
                    <a:cubicBezTo>
                      <a:pt x="2722" y="12640"/>
                      <a:pt x="3688" y="12429"/>
                      <a:pt x="4620" y="12007"/>
                    </a:cubicBezTo>
                    <a:cubicBezTo>
                      <a:pt x="4742" y="12584"/>
                      <a:pt x="4772" y="12888"/>
                      <a:pt x="4894" y="13496"/>
                    </a:cubicBezTo>
                    <a:cubicBezTo>
                      <a:pt x="5380" y="13253"/>
                      <a:pt x="5654" y="13131"/>
                      <a:pt x="6171" y="12858"/>
                    </a:cubicBezTo>
                    <a:cubicBezTo>
                      <a:pt x="6049" y="12219"/>
                      <a:pt x="6019" y="11915"/>
                      <a:pt x="5928" y="11308"/>
                    </a:cubicBezTo>
                    <a:cubicBezTo>
                      <a:pt x="7447" y="10396"/>
                      <a:pt x="8724" y="8724"/>
                      <a:pt x="8390" y="6961"/>
                    </a:cubicBezTo>
                    <a:cubicBezTo>
                      <a:pt x="8198" y="5772"/>
                      <a:pt x="7449" y="5418"/>
                      <a:pt x="6541" y="5418"/>
                    </a:cubicBezTo>
                    <a:cubicBezTo>
                      <a:pt x="6010" y="5418"/>
                      <a:pt x="5424" y="5539"/>
                      <a:pt x="4864" y="5684"/>
                    </a:cubicBezTo>
                    <a:cubicBezTo>
                      <a:pt x="4712" y="4712"/>
                      <a:pt x="4590" y="4256"/>
                      <a:pt x="4438" y="3314"/>
                    </a:cubicBezTo>
                    <a:cubicBezTo>
                      <a:pt x="4976" y="3094"/>
                      <a:pt x="5552" y="2992"/>
                      <a:pt x="6137" y="2992"/>
                    </a:cubicBezTo>
                    <a:cubicBezTo>
                      <a:pt x="6280" y="2992"/>
                      <a:pt x="6423" y="2998"/>
                      <a:pt x="6566" y="3010"/>
                    </a:cubicBezTo>
                    <a:cubicBezTo>
                      <a:pt x="6718" y="2219"/>
                      <a:pt x="6748" y="1794"/>
                      <a:pt x="6900" y="1003"/>
                    </a:cubicBezTo>
                    <a:cubicBezTo>
                      <a:pt x="6733" y="979"/>
                      <a:pt x="6557" y="966"/>
                      <a:pt x="6377" y="966"/>
                    </a:cubicBezTo>
                    <a:cubicBezTo>
                      <a:pt x="5671" y="966"/>
                      <a:pt x="4878" y="1151"/>
                      <a:pt x="4104" y="1490"/>
                    </a:cubicBezTo>
                    <a:cubicBezTo>
                      <a:pt x="3982" y="912"/>
                      <a:pt x="3952" y="608"/>
                      <a:pt x="383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4" name="Google Shape;1194;p13"/>
              <p:cNvSpPr/>
              <p:nvPr/>
            </p:nvSpPr>
            <p:spPr>
              <a:xfrm>
                <a:off x="3710904" y="1696193"/>
                <a:ext cx="158250" cy="139500"/>
              </a:xfrm>
              <a:custGeom>
                <a:avLst/>
                <a:gdLst/>
                <a:ahLst/>
                <a:cxnLst/>
                <a:rect l="l" t="t" r="r" b="b"/>
                <a:pathLst>
                  <a:path w="6330" h="5580" extrusionOk="0">
                    <a:moveTo>
                      <a:pt x="2035" y="1"/>
                    </a:moveTo>
                    <a:cubicBezTo>
                      <a:pt x="802" y="1"/>
                      <a:pt x="0" y="1090"/>
                      <a:pt x="212" y="2386"/>
                    </a:cubicBezTo>
                    <a:cubicBezTo>
                      <a:pt x="516" y="3906"/>
                      <a:pt x="2005" y="5152"/>
                      <a:pt x="3616" y="5487"/>
                    </a:cubicBezTo>
                    <a:cubicBezTo>
                      <a:pt x="3887" y="5549"/>
                      <a:pt x="4147" y="5580"/>
                      <a:pt x="4389" y="5580"/>
                    </a:cubicBezTo>
                    <a:cubicBezTo>
                      <a:pt x="5559" y="5580"/>
                      <a:pt x="6330" y="4872"/>
                      <a:pt x="6078" y="3663"/>
                    </a:cubicBezTo>
                    <a:cubicBezTo>
                      <a:pt x="5744" y="2052"/>
                      <a:pt x="4285" y="471"/>
                      <a:pt x="2613" y="76"/>
                    </a:cubicBezTo>
                    <a:cubicBezTo>
                      <a:pt x="2412" y="25"/>
                      <a:pt x="2219" y="1"/>
                      <a:pt x="203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5" name="Google Shape;1195;p13"/>
              <p:cNvSpPr/>
              <p:nvPr/>
            </p:nvSpPr>
            <p:spPr>
              <a:xfrm>
                <a:off x="3774100" y="2106607"/>
                <a:ext cx="158375" cy="139725"/>
              </a:xfrm>
              <a:custGeom>
                <a:avLst/>
                <a:gdLst/>
                <a:ahLst/>
                <a:cxnLst/>
                <a:rect l="l" t="t" r="r" b="b"/>
                <a:pathLst>
                  <a:path w="6335" h="5589" extrusionOk="0">
                    <a:moveTo>
                      <a:pt x="2072" y="0"/>
                    </a:moveTo>
                    <a:cubicBezTo>
                      <a:pt x="819" y="0"/>
                      <a:pt x="1" y="1098"/>
                      <a:pt x="214" y="2406"/>
                    </a:cubicBezTo>
                    <a:cubicBezTo>
                      <a:pt x="518" y="3926"/>
                      <a:pt x="2008" y="5172"/>
                      <a:pt x="3619" y="5507"/>
                    </a:cubicBezTo>
                    <a:cubicBezTo>
                      <a:pt x="3880" y="5562"/>
                      <a:pt x="4131" y="5589"/>
                      <a:pt x="4365" y="5589"/>
                    </a:cubicBezTo>
                    <a:cubicBezTo>
                      <a:pt x="5550" y="5589"/>
                      <a:pt x="6334" y="4901"/>
                      <a:pt x="6081" y="3683"/>
                    </a:cubicBezTo>
                    <a:cubicBezTo>
                      <a:pt x="5746" y="2011"/>
                      <a:pt x="4257" y="461"/>
                      <a:pt x="2615" y="66"/>
                    </a:cubicBezTo>
                    <a:cubicBezTo>
                      <a:pt x="2427" y="21"/>
                      <a:pt x="2246" y="0"/>
                      <a:pt x="207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6" name="Google Shape;1196;p13"/>
              <p:cNvSpPr/>
              <p:nvPr/>
            </p:nvSpPr>
            <p:spPr>
              <a:xfrm>
                <a:off x="2694985" y="1936311"/>
                <a:ext cx="159000" cy="139950"/>
              </a:xfrm>
              <a:custGeom>
                <a:avLst/>
                <a:gdLst/>
                <a:ahLst/>
                <a:cxnLst/>
                <a:rect l="l" t="t" r="r" b="b"/>
                <a:pathLst>
                  <a:path w="6360" h="5598" extrusionOk="0">
                    <a:moveTo>
                      <a:pt x="2004" y="1"/>
                    </a:moveTo>
                    <a:cubicBezTo>
                      <a:pt x="792" y="1"/>
                      <a:pt x="0" y="707"/>
                      <a:pt x="255" y="1905"/>
                    </a:cubicBezTo>
                    <a:cubicBezTo>
                      <a:pt x="620" y="3576"/>
                      <a:pt x="2048" y="5096"/>
                      <a:pt x="3720" y="5522"/>
                    </a:cubicBezTo>
                    <a:cubicBezTo>
                      <a:pt x="3925" y="5573"/>
                      <a:pt x="4122" y="5597"/>
                      <a:pt x="4308" y="5597"/>
                    </a:cubicBezTo>
                    <a:cubicBezTo>
                      <a:pt x="5561" y="5597"/>
                      <a:pt x="6359" y="4508"/>
                      <a:pt x="6121" y="3212"/>
                    </a:cubicBezTo>
                    <a:cubicBezTo>
                      <a:pt x="5848" y="1692"/>
                      <a:pt x="4389" y="446"/>
                      <a:pt x="2747" y="81"/>
                    </a:cubicBezTo>
                    <a:cubicBezTo>
                      <a:pt x="2487" y="27"/>
                      <a:pt x="2238" y="1"/>
                      <a:pt x="200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7" name="Google Shape;1197;p13"/>
              <p:cNvSpPr/>
              <p:nvPr/>
            </p:nvSpPr>
            <p:spPr>
              <a:xfrm>
                <a:off x="2776216" y="2366185"/>
                <a:ext cx="158250" cy="139925"/>
              </a:xfrm>
              <a:custGeom>
                <a:avLst/>
                <a:gdLst/>
                <a:ahLst/>
                <a:cxnLst/>
                <a:rect l="l" t="t" r="r" b="b"/>
                <a:pathLst>
                  <a:path w="6330" h="5597" extrusionOk="0">
                    <a:moveTo>
                      <a:pt x="1978" y="1"/>
                    </a:moveTo>
                    <a:cubicBezTo>
                      <a:pt x="772" y="1"/>
                      <a:pt x="0" y="711"/>
                      <a:pt x="255" y="1935"/>
                    </a:cubicBezTo>
                    <a:cubicBezTo>
                      <a:pt x="590" y="3607"/>
                      <a:pt x="2049" y="5126"/>
                      <a:pt x="3690" y="5521"/>
                    </a:cubicBezTo>
                    <a:cubicBezTo>
                      <a:pt x="3895" y="5573"/>
                      <a:pt x="4092" y="5597"/>
                      <a:pt x="4278" y="5597"/>
                    </a:cubicBezTo>
                    <a:cubicBezTo>
                      <a:pt x="5531" y="5597"/>
                      <a:pt x="6329" y="4508"/>
                      <a:pt x="6091" y="3211"/>
                    </a:cubicBezTo>
                    <a:cubicBezTo>
                      <a:pt x="5787" y="1722"/>
                      <a:pt x="4328" y="476"/>
                      <a:pt x="2717" y="81"/>
                    </a:cubicBezTo>
                    <a:cubicBezTo>
                      <a:pt x="2458" y="27"/>
                      <a:pt x="2210" y="1"/>
                      <a:pt x="197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198" name="Google Shape;1198;p13"/>
          <p:cNvGrpSpPr/>
          <p:nvPr/>
        </p:nvGrpSpPr>
        <p:grpSpPr>
          <a:xfrm rot="-6225911">
            <a:off x="7918892" y="-707208"/>
            <a:ext cx="1609712" cy="1984488"/>
            <a:chOff x="9743146" y="2970638"/>
            <a:chExt cx="1446996" cy="1783072"/>
          </a:xfrm>
        </p:grpSpPr>
        <p:sp>
          <p:nvSpPr>
            <p:cNvPr id="1199" name="Google Shape;1199;p13"/>
            <p:cNvSpPr/>
            <p:nvPr/>
          </p:nvSpPr>
          <p:spPr>
            <a:xfrm rot="4346401">
              <a:off x="9694335" y="3347712"/>
              <a:ext cx="1544618" cy="1028925"/>
            </a:xfrm>
            <a:custGeom>
              <a:avLst/>
              <a:gdLst/>
              <a:ahLst/>
              <a:cxnLst/>
              <a:rect l="l" t="t" r="r" b="b"/>
              <a:pathLst>
                <a:path w="52069" h="34685" extrusionOk="0">
                  <a:moveTo>
                    <a:pt x="41343" y="1"/>
                  </a:moveTo>
                  <a:cubicBezTo>
                    <a:pt x="29017" y="1"/>
                    <a:pt x="18759" y="10551"/>
                    <a:pt x="6419" y="10551"/>
                  </a:cubicBezTo>
                  <a:cubicBezTo>
                    <a:pt x="4345" y="10551"/>
                    <a:pt x="2212" y="10253"/>
                    <a:pt x="1" y="9556"/>
                  </a:cubicBezTo>
                  <a:lnTo>
                    <a:pt x="1" y="9556"/>
                  </a:lnTo>
                  <a:cubicBezTo>
                    <a:pt x="1460" y="17581"/>
                    <a:pt x="2888" y="25636"/>
                    <a:pt x="4347" y="33691"/>
                  </a:cubicBezTo>
                  <a:cubicBezTo>
                    <a:pt x="6555" y="34387"/>
                    <a:pt x="8684" y="34685"/>
                    <a:pt x="10756" y="34685"/>
                  </a:cubicBezTo>
                  <a:cubicBezTo>
                    <a:pt x="23078" y="34685"/>
                    <a:pt x="33337" y="24135"/>
                    <a:pt x="45680" y="24135"/>
                  </a:cubicBezTo>
                  <a:cubicBezTo>
                    <a:pt x="47745" y="24135"/>
                    <a:pt x="49868" y="24430"/>
                    <a:pt x="52068" y="25119"/>
                  </a:cubicBezTo>
                  <a:cubicBezTo>
                    <a:pt x="50609" y="17064"/>
                    <a:pt x="49181" y="9040"/>
                    <a:pt x="47722" y="985"/>
                  </a:cubicBezTo>
                  <a:cubicBezTo>
                    <a:pt x="45525" y="296"/>
                    <a:pt x="43405" y="1"/>
                    <a:pt x="41343" y="1"/>
                  </a:cubicBezTo>
                  <a:close/>
                </a:path>
              </a:pathLst>
            </a:custGeom>
            <a:solidFill>
              <a:schemeClr val="lt2"/>
            </a:solidFill>
            <a:ln w="762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47625" dir="6480000" algn="bl" rotWithShape="0">
                <a:schemeClr val="dk1">
                  <a:alpha val="23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00" name="Google Shape;1200;p13"/>
            <p:cNvGrpSpPr/>
            <p:nvPr/>
          </p:nvGrpSpPr>
          <p:grpSpPr>
            <a:xfrm rot="4346401">
              <a:off x="9694335" y="3347712"/>
              <a:ext cx="1544618" cy="1028925"/>
              <a:chOff x="2670525" y="1658075"/>
              <a:chExt cx="1301725" cy="867125"/>
            </a:xfrm>
          </p:grpSpPr>
          <p:sp>
            <p:nvSpPr>
              <p:cNvPr id="1201" name="Google Shape;1201;p13"/>
              <p:cNvSpPr/>
              <p:nvPr/>
            </p:nvSpPr>
            <p:spPr>
              <a:xfrm>
                <a:off x="2670525" y="1658075"/>
                <a:ext cx="1301725" cy="867125"/>
              </a:xfrm>
              <a:custGeom>
                <a:avLst/>
                <a:gdLst/>
                <a:ahLst/>
                <a:cxnLst/>
                <a:rect l="l" t="t" r="r" b="b"/>
                <a:pathLst>
                  <a:path w="52069" h="34685" extrusionOk="0">
                    <a:moveTo>
                      <a:pt x="41343" y="1"/>
                    </a:moveTo>
                    <a:cubicBezTo>
                      <a:pt x="29017" y="1"/>
                      <a:pt x="18759" y="10551"/>
                      <a:pt x="6419" y="10551"/>
                    </a:cubicBezTo>
                    <a:cubicBezTo>
                      <a:pt x="4345" y="10551"/>
                      <a:pt x="2212" y="10253"/>
                      <a:pt x="1" y="9556"/>
                    </a:cubicBezTo>
                    <a:lnTo>
                      <a:pt x="1" y="9556"/>
                    </a:lnTo>
                    <a:cubicBezTo>
                      <a:pt x="1460" y="17581"/>
                      <a:pt x="2888" y="25636"/>
                      <a:pt x="4347" y="33691"/>
                    </a:cubicBezTo>
                    <a:cubicBezTo>
                      <a:pt x="6555" y="34387"/>
                      <a:pt x="8684" y="34685"/>
                      <a:pt x="10756" y="34685"/>
                    </a:cubicBezTo>
                    <a:cubicBezTo>
                      <a:pt x="23078" y="34685"/>
                      <a:pt x="33337" y="24135"/>
                      <a:pt x="45680" y="24135"/>
                    </a:cubicBezTo>
                    <a:cubicBezTo>
                      <a:pt x="47745" y="24135"/>
                      <a:pt x="49868" y="24430"/>
                      <a:pt x="52068" y="25119"/>
                    </a:cubicBezTo>
                    <a:cubicBezTo>
                      <a:pt x="50609" y="17064"/>
                      <a:pt x="49181" y="9040"/>
                      <a:pt x="47722" y="985"/>
                    </a:cubicBezTo>
                    <a:cubicBezTo>
                      <a:pt x="45525" y="296"/>
                      <a:pt x="43405" y="1"/>
                      <a:pt x="4134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2" name="Google Shape;1202;p13"/>
              <p:cNvSpPr/>
              <p:nvPr/>
            </p:nvSpPr>
            <p:spPr>
              <a:xfrm>
                <a:off x="2745750" y="1705450"/>
                <a:ext cx="1153550" cy="771375"/>
              </a:xfrm>
              <a:custGeom>
                <a:avLst/>
                <a:gdLst/>
                <a:ahLst/>
                <a:cxnLst/>
                <a:rect l="l" t="t" r="r" b="b"/>
                <a:pathLst>
                  <a:path w="46142" h="30855" extrusionOk="0">
                    <a:moveTo>
                      <a:pt x="38888" y="1"/>
                    </a:moveTo>
                    <a:cubicBezTo>
                      <a:pt x="26272" y="1"/>
                      <a:pt x="16314" y="10800"/>
                      <a:pt x="3682" y="10800"/>
                    </a:cubicBezTo>
                    <a:cubicBezTo>
                      <a:pt x="2481" y="10800"/>
                      <a:pt x="1255" y="10702"/>
                      <a:pt x="1" y="10488"/>
                    </a:cubicBezTo>
                    <a:lnTo>
                      <a:pt x="1" y="10488"/>
                    </a:lnTo>
                    <a:cubicBezTo>
                      <a:pt x="1217" y="17175"/>
                      <a:pt x="2402" y="23862"/>
                      <a:pt x="3618" y="30549"/>
                    </a:cubicBezTo>
                    <a:cubicBezTo>
                      <a:pt x="4859" y="30759"/>
                      <a:pt x="6071" y="30855"/>
                      <a:pt x="7260" y="30855"/>
                    </a:cubicBezTo>
                    <a:cubicBezTo>
                      <a:pt x="19880" y="30855"/>
                      <a:pt x="29823" y="20061"/>
                      <a:pt x="42486" y="20061"/>
                    </a:cubicBezTo>
                    <a:cubicBezTo>
                      <a:pt x="43679" y="20061"/>
                      <a:pt x="44896" y="20157"/>
                      <a:pt x="46142" y="20367"/>
                    </a:cubicBezTo>
                    <a:cubicBezTo>
                      <a:pt x="44926" y="13680"/>
                      <a:pt x="43710" y="6993"/>
                      <a:pt x="42524" y="306"/>
                    </a:cubicBezTo>
                    <a:cubicBezTo>
                      <a:pt x="41286" y="97"/>
                      <a:pt x="40075" y="1"/>
                      <a:pt x="3888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3" name="Google Shape;1203;p13"/>
              <p:cNvSpPr/>
              <p:nvPr/>
            </p:nvSpPr>
            <p:spPr>
              <a:xfrm>
                <a:off x="3095300" y="1846500"/>
                <a:ext cx="466600" cy="485400"/>
              </a:xfrm>
              <a:custGeom>
                <a:avLst/>
                <a:gdLst/>
                <a:ahLst/>
                <a:cxnLst/>
                <a:rect l="l" t="t" r="r" b="b"/>
                <a:pathLst>
                  <a:path w="18664" h="19416" extrusionOk="0">
                    <a:moveTo>
                      <a:pt x="11047" y="1"/>
                    </a:moveTo>
                    <a:cubicBezTo>
                      <a:pt x="9947" y="1"/>
                      <a:pt x="8804" y="266"/>
                      <a:pt x="7691" y="834"/>
                    </a:cubicBezTo>
                    <a:cubicBezTo>
                      <a:pt x="3223" y="3114"/>
                      <a:pt x="1" y="8646"/>
                      <a:pt x="852" y="13631"/>
                    </a:cubicBezTo>
                    <a:cubicBezTo>
                      <a:pt x="1434" y="17192"/>
                      <a:pt x="4244" y="19416"/>
                      <a:pt x="7422" y="19416"/>
                    </a:cubicBezTo>
                    <a:cubicBezTo>
                      <a:pt x="8557" y="19416"/>
                      <a:pt x="9739" y="19132"/>
                      <a:pt x="10883" y="18524"/>
                    </a:cubicBezTo>
                    <a:cubicBezTo>
                      <a:pt x="15168" y="16214"/>
                      <a:pt x="18664" y="10804"/>
                      <a:pt x="17722" y="5789"/>
                    </a:cubicBezTo>
                    <a:cubicBezTo>
                      <a:pt x="17066" y="2239"/>
                      <a:pt x="14240" y="1"/>
                      <a:pt x="1104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4" name="Google Shape;1204;p13"/>
              <p:cNvSpPr/>
              <p:nvPr/>
            </p:nvSpPr>
            <p:spPr>
              <a:xfrm>
                <a:off x="3219175" y="1912175"/>
                <a:ext cx="218100" cy="337425"/>
              </a:xfrm>
              <a:custGeom>
                <a:avLst/>
                <a:gdLst/>
                <a:ahLst/>
                <a:cxnLst/>
                <a:rect l="l" t="t" r="r" b="b"/>
                <a:pathLst>
                  <a:path w="8724" h="13497" extrusionOk="0">
                    <a:moveTo>
                      <a:pt x="3192" y="3982"/>
                    </a:moveTo>
                    <a:cubicBezTo>
                      <a:pt x="3283" y="4742"/>
                      <a:pt x="3374" y="5107"/>
                      <a:pt x="3526" y="5897"/>
                    </a:cubicBezTo>
                    <a:cubicBezTo>
                      <a:pt x="3357" y="5923"/>
                      <a:pt x="3202" y="5938"/>
                      <a:pt x="3064" y="5938"/>
                    </a:cubicBezTo>
                    <a:cubicBezTo>
                      <a:pt x="2705" y="5938"/>
                      <a:pt x="2459" y="5831"/>
                      <a:pt x="2371" y="5502"/>
                    </a:cubicBezTo>
                    <a:cubicBezTo>
                      <a:pt x="2310" y="5046"/>
                      <a:pt x="2523" y="4499"/>
                      <a:pt x="3192" y="3982"/>
                    </a:cubicBezTo>
                    <a:close/>
                    <a:moveTo>
                      <a:pt x="5717" y="7576"/>
                    </a:moveTo>
                    <a:cubicBezTo>
                      <a:pt x="6076" y="7576"/>
                      <a:pt x="6317" y="7712"/>
                      <a:pt x="6383" y="8086"/>
                    </a:cubicBezTo>
                    <a:cubicBezTo>
                      <a:pt x="6444" y="8542"/>
                      <a:pt x="6231" y="9028"/>
                      <a:pt x="5624" y="9514"/>
                    </a:cubicBezTo>
                    <a:cubicBezTo>
                      <a:pt x="5472" y="8754"/>
                      <a:pt x="5411" y="8390"/>
                      <a:pt x="5259" y="7630"/>
                    </a:cubicBezTo>
                    <a:cubicBezTo>
                      <a:pt x="5427" y="7596"/>
                      <a:pt x="5581" y="7576"/>
                      <a:pt x="5717" y="7576"/>
                    </a:cubicBezTo>
                    <a:close/>
                    <a:moveTo>
                      <a:pt x="3830" y="0"/>
                    </a:moveTo>
                    <a:cubicBezTo>
                      <a:pt x="3344" y="244"/>
                      <a:pt x="3070" y="396"/>
                      <a:pt x="2523" y="669"/>
                    </a:cubicBezTo>
                    <a:cubicBezTo>
                      <a:pt x="2645" y="1277"/>
                      <a:pt x="2675" y="1581"/>
                      <a:pt x="2797" y="2189"/>
                    </a:cubicBezTo>
                    <a:cubicBezTo>
                      <a:pt x="1277" y="3101"/>
                      <a:pt x="0" y="4803"/>
                      <a:pt x="304" y="6657"/>
                    </a:cubicBezTo>
                    <a:cubicBezTo>
                      <a:pt x="514" y="7876"/>
                      <a:pt x="1260" y="8224"/>
                      <a:pt x="2163" y="8224"/>
                    </a:cubicBezTo>
                    <a:cubicBezTo>
                      <a:pt x="2700" y="8224"/>
                      <a:pt x="3293" y="8100"/>
                      <a:pt x="3861" y="7964"/>
                    </a:cubicBezTo>
                    <a:cubicBezTo>
                      <a:pt x="4013" y="8876"/>
                      <a:pt x="4134" y="9332"/>
                      <a:pt x="4286" y="10244"/>
                    </a:cubicBezTo>
                    <a:cubicBezTo>
                      <a:pt x="3636" y="10496"/>
                      <a:pt x="2956" y="10631"/>
                      <a:pt x="2348" y="10631"/>
                    </a:cubicBezTo>
                    <a:cubicBezTo>
                      <a:pt x="2075" y="10631"/>
                      <a:pt x="1816" y="10604"/>
                      <a:pt x="1581" y="10548"/>
                    </a:cubicBezTo>
                    <a:cubicBezTo>
                      <a:pt x="1429" y="11338"/>
                      <a:pt x="1307" y="11763"/>
                      <a:pt x="1155" y="12554"/>
                    </a:cubicBezTo>
                    <a:cubicBezTo>
                      <a:pt x="1385" y="12611"/>
                      <a:pt x="1649" y="12640"/>
                      <a:pt x="1938" y="12640"/>
                    </a:cubicBezTo>
                    <a:cubicBezTo>
                      <a:pt x="2722" y="12640"/>
                      <a:pt x="3688" y="12429"/>
                      <a:pt x="4620" y="12007"/>
                    </a:cubicBezTo>
                    <a:cubicBezTo>
                      <a:pt x="4742" y="12584"/>
                      <a:pt x="4772" y="12888"/>
                      <a:pt x="4894" y="13496"/>
                    </a:cubicBezTo>
                    <a:cubicBezTo>
                      <a:pt x="5380" y="13253"/>
                      <a:pt x="5654" y="13131"/>
                      <a:pt x="6171" y="12858"/>
                    </a:cubicBezTo>
                    <a:cubicBezTo>
                      <a:pt x="6049" y="12219"/>
                      <a:pt x="6019" y="11915"/>
                      <a:pt x="5928" y="11308"/>
                    </a:cubicBezTo>
                    <a:cubicBezTo>
                      <a:pt x="7447" y="10396"/>
                      <a:pt x="8724" y="8724"/>
                      <a:pt x="8390" y="6961"/>
                    </a:cubicBezTo>
                    <a:cubicBezTo>
                      <a:pt x="8198" y="5772"/>
                      <a:pt x="7449" y="5418"/>
                      <a:pt x="6541" y="5418"/>
                    </a:cubicBezTo>
                    <a:cubicBezTo>
                      <a:pt x="6010" y="5418"/>
                      <a:pt x="5424" y="5539"/>
                      <a:pt x="4864" y="5684"/>
                    </a:cubicBezTo>
                    <a:cubicBezTo>
                      <a:pt x="4712" y="4712"/>
                      <a:pt x="4590" y="4256"/>
                      <a:pt x="4438" y="3314"/>
                    </a:cubicBezTo>
                    <a:cubicBezTo>
                      <a:pt x="4976" y="3094"/>
                      <a:pt x="5552" y="2992"/>
                      <a:pt x="6137" y="2992"/>
                    </a:cubicBezTo>
                    <a:cubicBezTo>
                      <a:pt x="6280" y="2992"/>
                      <a:pt x="6423" y="2998"/>
                      <a:pt x="6566" y="3010"/>
                    </a:cubicBezTo>
                    <a:cubicBezTo>
                      <a:pt x="6718" y="2219"/>
                      <a:pt x="6748" y="1794"/>
                      <a:pt x="6900" y="1003"/>
                    </a:cubicBezTo>
                    <a:cubicBezTo>
                      <a:pt x="6733" y="979"/>
                      <a:pt x="6557" y="966"/>
                      <a:pt x="6377" y="966"/>
                    </a:cubicBezTo>
                    <a:cubicBezTo>
                      <a:pt x="5671" y="966"/>
                      <a:pt x="4878" y="1151"/>
                      <a:pt x="4104" y="1490"/>
                    </a:cubicBezTo>
                    <a:cubicBezTo>
                      <a:pt x="3982" y="912"/>
                      <a:pt x="3952" y="608"/>
                      <a:pt x="383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5" name="Google Shape;1205;p13"/>
              <p:cNvSpPr/>
              <p:nvPr/>
            </p:nvSpPr>
            <p:spPr>
              <a:xfrm>
                <a:off x="3710904" y="1696193"/>
                <a:ext cx="158250" cy="139500"/>
              </a:xfrm>
              <a:custGeom>
                <a:avLst/>
                <a:gdLst/>
                <a:ahLst/>
                <a:cxnLst/>
                <a:rect l="l" t="t" r="r" b="b"/>
                <a:pathLst>
                  <a:path w="6330" h="5580" extrusionOk="0">
                    <a:moveTo>
                      <a:pt x="2035" y="1"/>
                    </a:moveTo>
                    <a:cubicBezTo>
                      <a:pt x="802" y="1"/>
                      <a:pt x="0" y="1090"/>
                      <a:pt x="212" y="2386"/>
                    </a:cubicBezTo>
                    <a:cubicBezTo>
                      <a:pt x="516" y="3906"/>
                      <a:pt x="2005" y="5152"/>
                      <a:pt x="3616" y="5487"/>
                    </a:cubicBezTo>
                    <a:cubicBezTo>
                      <a:pt x="3887" y="5549"/>
                      <a:pt x="4147" y="5580"/>
                      <a:pt x="4389" y="5580"/>
                    </a:cubicBezTo>
                    <a:cubicBezTo>
                      <a:pt x="5559" y="5580"/>
                      <a:pt x="6330" y="4872"/>
                      <a:pt x="6078" y="3663"/>
                    </a:cubicBezTo>
                    <a:cubicBezTo>
                      <a:pt x="5744" y="2052"/>
                      <a:pt x="4285" y="471"/>
                      <a:pt x="2613" y="76"/>
                    </a:cubicBezTo>
                    <a:cubicBezTo>
                      <a:pt x="2412" y="25"/>
                      <a:pt x="2219" y="1"/>
                      <a:pt x="203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6" name="Google Shape;1206;p13"/>
              <p:cNvSpPr/>
              <p:nvPr/>
            </p:nvSpPr>
            <p:spPr>
              <a:xfrm>
                <a:off x="3774100" y="2106607"/>
                <a:ext cx="158375" cy="139725"/>
              </a:xfrm>
              <a:custGeom>
                <a:avLst/>
                <a:gdLst/>
                <a:ahLst/>
                <a:cxnLst/>
                <a:rect l="l" t="t" r="r" b="b"/>
                <a:pathLst>
                  <a:path w="6335" h="5589" extrusionOk="0">
                    <a:moveTo>
                      <a:pt x="2072" y="0"/>
                    </a:moveTo>
                    <a:cubicBezTo>
                      <a:pt x="819" y="0"/>
                      <a:pt x="1" y="1098"/>
                      <a:pt x="214" y="2406"/>
                    </a:cubicBezTo>
                    <a:cubicBezTo>
                      <a:pt x="518" y="3926"/>
                      <a:pt x="2008" y="5172"/>
                      <a:pt x="3619" y="5507"/>
                    </a:cubicBezTo>
                    <a:cubicBezTo>
                      <a:pt x="3880" y="5562"/>
                      <a:pt x="4131" y="5589"/>
                      <a:pt x="4365" y="5589"/>
                    </a:cubicBezTo>
                    <a:cubicBezTo>
                      <a:pt x="5550" y="5589"/>
                      <a:pt x="6334" y="4901"/>
                      <a:pt x="6081" y="3683"/>
                    </a:cubicBezTo>
                    <a:cubicBezTo>
                      <a:pt x="5746" y="2011"/>
                      <a:pt x="4257" y="461"/>
                      <a:pt x="2615" y="66"/>
                    </a:cubicBezTo>
                    <a:cubicBezTo>
                      <a:pt x="2427" y="21"/>
                      <a:pt x="2246" y="0"/>
                      <a:pt x="207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7" name="Google Shape;1207;p13"/>
              <p:cNvSpPr/>
              <p:nvPr/>
            </p:nvSpPr>
            <p:spPr>
              <a:xfrm>
                <a:off x="2694985" y="1936311"/>
                <a:ext cx="159000" cy="139950"/>
              </a:xfrm>
              <a:custGeom>
                <a:avLst/>
                <a:gdLst/>
                <a:ahLst/>
                <a:cxnLst/>
                <a:rect l="l" t="t" r="r" b="b"/>
                <a:pathLst>
                  <a:path w="6360" h="5598" extrusionOk="0">
                    <a:moveTo>
                      <a:pt x="2004" y="1"/>
                    </a:moveTo>
                    <a:cubicBezTo>
                      <a:pt x="792" y="1"/>
                      <a:pt x="0" y="707"/>
                      <a:pt x="255" y="1905"/>
                    </a:cubicBezTo>
                    <a:cubicBezTo>
                      <a:pt x="620" y="3576"/>
                      <a:pt x="2048" y="5096"/>
                      <a:pt x="3720" y="5522"/>
                    </a:cubicBezTo>
                    <a:cubicBezTo>
                      <a:pt x="3925" y="5573"/>
                      <a:pt x="4122" y="5597"/>
                      <a:pt x="4308" y="5597"/>
                    </a:cubicBezTo>
                    <a:cubicBezTo>
                      <a:pt x="5561" y="5597"/>
                      <a:pt x="6359" y="4508"/>
                      <a:pt x="6121" y="3212"/>
                    </a:cubicBezTo>
                    <a:cubicBezTo>
                      <a:pt x="5848" y="1692"/>
                      <a:pt x="4389" y="446"/>
                      <a:pt x="2747" y="81"/>
                    </a:cubicBezTo>
                    <a:cubicBezTo>
                      <a:pt x="2487" y="27"/>
                      <a:pt x="2238" y="1"/>
                      <a:pt x="200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8" name="Google Shape;1208;p13"/>
              <p:cNvSpPr/>
              <p:nvPr/>
            </p:nvSpPr>
            <p:spPr>
              <a:xfrm>
                <a:off x="2776216" y="2366185"/>
                <a:ext cx="158250" cy="139925"/>
              </a:xfrm>
              <a:custGeom>
                <a:avLst/>
                <a:gdLst/>
                <a:ahLst/>
                <a:cxnLst/>
                <a:rect l="l" t="t" r="r" b="b"/>
                <a:pathLst>
                  <a:path w="6330" h="5597" extrusionOk="0">
                    <a:moveTo>
                      <a:pt x="1978" y="1"/>
                    </a:moveTo>
                    <a:cubicBezTo>
                      <a:pt x="772" y="1"/>
                      <a:pt x="0" y="711"/>
                      <a:pt x="255" y="1935"/>
                    </a:cubicBezTo>
                    <a:cubicBezTo>
                      <a:pt x="590" y="3607"/>
                      <a:pt x="2049" y="5126"/>
                      <a:pt x="3690" y="5521"/>
                    </a:cubicBezTo>
                    <a:cubicBezTo>
                      <a:pt x="3895" y="5573"/>
                      <a:pt x="4092" y="5597"/>
                      <a:pt x="4278" y="5597"/>
                    </a:cubicBezTo>
                    <a:cubicBezTo>
                      <a:pt x="5531" y="5597"/>
                      <a:pt x="6329" y="4508"/>
                      <a:pt x="6091" y="3211"/>
                    </a:cubicBezTo>
                    <a:cubicBezTo>
                      <a:pt x="5787" y="1722"/>
                      <a:pt x="4328" y="476"/>
                      <a:pt x="2717" y="81"/>
                    </a:cubicBezTo>
                    <a:cubicBezTo>
                      <a:pt x="2458" y="27"/>
                      <a:pt x="2210" y="1"/>
                      <a:pt x="197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209" name="Google Shape;1209;p13"/>
          <p:cNvGrpSpPr/>
          <p:nvPr/>
        </p:nvGrpSpPr>
        <p:grpSpPr>
          <a:xfrm rot="9630478">
            <a:off x="7931799" y="3516611"/>
            <a:ext cx="1609721" cy="1984383"/>
            <a:chOff x="9743146" y="2970638"/>
            <a:chExt cx="1446996" cy="1783072"/>
          </a:xfrm>
        </p:grpSpPr>
        <p:sp>
          <p:nvSpPr>
            <p:cNvPr id="1210" name="Google Shape;1210;p13"/>
            <p:cNvSpPr/>
            <p:nvPr/>
          </p:nvSpPr>
          <p:spPr>
            <a:xfrm rot="4346401">
              <a:off x="9694335" y="3347712"/>
              <a:ext cx="1544618" cy="1028925"/>
            </a:xfrm>
            <a:custGeom>
              <a:avLst/>
              <a:gdLst/>
              <a:ahLst/>
              <a:cxnLst/>
              <a:rect l="l" t="t" r="r" b="b"/>
              <a:pathLst>
                <a:path w="52069" h="34685" extrusionOk="0">
                  <a:moveTo>
                    <a:pt x="41343" y="1"/>
                  </a:moveTo>
                  <a:cubicBezTo>
                    <a:pt x="29017" y="1"/>
                    <a:pt x="18759" y="10551"/>
                    <a:pt x="6419" y="10551"/>
                  </a:cubicBezTo>
                  <a:cubicBezTo>
                    <a:pt x="4345" y="10551"/>
                    <a:pt x="2212" y="10253"/>
                    <a:pt x="1" y="9556"/>
                  </a:cubicBezTo>
                  <a:lnTo>
                    <a:pt x="1" y="9556"/>
                  </a:lnTo>
                  <a:cubicBezTo>
                    <a:pt x="1460" y="17581"/>
                    <a:pt x="2888" y="25636"/>
                    <a:pt x="4347" y="33691"/>
                  </a:cubicBezTo>
                  <a:cubicBezTo>
                    <a:pt x="6555" y="34387"/>
                    <a:pt x="8684" y="34685"/>
                    <a:pt x="10756" y="34685"/>
                  </a:cubicBezTo>
                  <a:cubicBezTo>
                    <a:pt x="23078" y="34685"/>
                    <a:pt x="33337" y="24135"/>
                    <a:pt x="45680" y="24135"/>
                  </a:cubicBezTo>
                  <a:cubicBezTo>
                    <a:pt x="47745" y="24135"/>
                    <a:pt x="49868" y="24430"/>
                    <a:pt x="52068" y="25119"/>
                  </a:cubicBezTo>
                  <a:cubicBezTo>
                    <a:pt x="50609" y="17064"/>
                    <a:pt x="49181" y="9040"/>
                    <a:pt x="47722" y="985"/>
                  </a:cubicBezTo>
                  <a:cubicBezTo>
                    <a:pt x="45525" y="296"/>
                    <a:pt x="43405" y="1"/>
                    <a:pt x="41343" y="1"/>
                  </a:cubicBezTo>
                  <a:close/>
                </a:path>
              </a:pathLst>
            </a:custGeom>
            <a:solidFill>
              <a:schemeClr val="lt2"/>
            </a:solidFill>
            <a:ln w="762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47625" dir="6480000" algn="bl" rotWithShape="0">
                <a:schemeClr val="dk1">
                  <a:alpha val="23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11" name="Google Shape;1211;p13"/>
            <p:cNvGrpSpPr/>
            <p:nvPr/>
          </p:nvGrpSpPr>
          <p:grpSpPr>
            <a:xfrm rot="4346401">
              <a:off x="9694335" y="3347712"/>
              <a:ext cx="1544618" cy="1028925"/>
              <a:chOff x="2670525" y="1658075"/>
              <a:chExt cx="1301725" cy="867125"/>
            </a:xfrm>
          </p:grpSpPr>
          <p:sp>
            <p:nvSpPr>
              <p:cNvPr id="1212" name="Google Shape;1212;p13"/>
              <p:cNvSpPr/>
              <p:nvPr/>
            </p:nvSpPr>
            <p:spPr>
              <a:xfrm>
                <a:off x="2670525" y="1658075"/>
                <a:ext cx="1301725" cy="867125"/>
              </a:xfrm>
              <a:custGeom>
                <a:avLst/>
                <a:gdLst/>
                <a:ahLst/>
                <a:cxnLst/>
                <a:rect l="l" t="t" r="r" b="b"/>
                <a:pathLst>
                  <a:path w="52069" h="34685" extrusionOk="0">
                    <a:moveTo>
                      <a:pt x="41343" y="1"/>
                    </a:moveTo>
                    <a:cubicBezTo>
                      <a:pt x="29017" y="1"/>
                      <a:pt x="18759" y="10551"/>
                      <a:pt x="6419" y="10551"/>
                    </a:cubicBezTo>
                    <a:cubicBezTo>
                      <a:pt x="4345" y="10551"/>
                      <a:pt x="2212" y="10253"/>
                      <a:pt x="1" y="9556"/>
                    </a:cubicBezTo>
                    <a:lnTo>
                      <a:pt x="1" y="9556"/>
                    </a:lnTo>
                    <a:cubicBezTo>
                      <a:pt x="1460" y="17581"/>
                      <a:pt x="2888" y="25636"/>
                      <a:pt x="4347" y="33691"/>
                    </a:cubicBezTo>
                    <a:cubicBezTo>
                      <a:pt x="6555" y="34387"/>
                      <a:pt x="8684" y="34685"/>
                      <a:pt x="10756" y="34685"/>
                    </a:cubicBezTo>
                    <a:cubicBezTo>
                      <a:pt x="23078" y="34685"/>
                      <a:pt x="33337" y="24135"/>
                      <a:pt x="45680" y="24135"/>
                    </a:cubicBezTo>
                    <a:cubicBezTo>
                      <a:pt x="47745" y="24135"/>
                      <a:pt x="49868" y="24430"/>
                      <a:pt x="52068" y="25119"/>
                    </a:cubicBezTo>
                    <a:cubicBezTo>
                      <a:pt x="50609" y="17064"/>
                      <a:pt x="49181" y="9040"/>
                      <a:pt x="47722" y="985"/>
                    </a:cubicBezTo>
                    <a:cubicBezTo>
                      <a:pt x="45525" y="296"/>
                      <a:pt x="43405" y="1"/>
                      <a:pt x="4134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3" name="Google Shape;1213;p13"/>
              <p:cNvSpPr/>
              <p:nvPr/>
            </p:nvSpPr>
            <p:spPr>
              <a:xfrm>
                <a:off x="2745750" y="1705450"/>
                <a:ext cx="1153550" cy="771375"/>
              </a:xfrm>
              <a:custGeom>
                <a:avLst/>
                <a:gdLst/>
                <a:ahLst/>
                <a:cxnLst/>
                <a:rect l="l" t="t" r="r" b="b"/>
                <a:pathLst>
                  <a:path w="46142" h="30855" extrusionOk="0">
                    <a:moveTo>
                      <a:pt x="38888" y="1"/>
                    </a:moveTo>
                    <a:cubicBezTo>
                      <a:pt x="26272" y="1"/>
                      <a:pt x="16314" y="10800"/>
                      <a:pt x="3682" y="10800"/>
                    </a:cubicBezTo>
                    <a:cubicBezTo>
                      <a:pt x="2481" y="10800"/>
                      <a:pt x="1255" y="10702"/>
                      <a:pt x="1" y="10488"/>
                    </a:cubicBezTo>
                    <a:lnTo>
                      <a:pt x="1" y="10488"/>
                    </a:lnTo>
                    <a:cubicBezTo>
                      <a:pt x="1217" y="17175"/>
                      <a:pt x="2402" y="23862"/>
                      <a:pt x="3618" y="30549"/>
                    </a:cubicBezTo>
                    <a:cubicBezTo>
                      <a:pt x="4859" y="30759"/>
                      <a:pt x="6071" y="30855"/>
                      <a:pt x="7260" y="30855"/>
                    </a:cubicBezTo>
                    <a:cubicBezTo>
                      <a:pt x="19880" y="30855"/>
                      <a:pt x="29823" y="20061"/>
                      <a:pt x="42486" y="20061"/>
                    </a:cubicBezTo>
                    <a:cubicBezTo>
                      <a:pt x="43679" y="20061"/>
                      <a:pt x="44896" y="20157"/>
                      <a:pt x="46142" y="20367"/>
                    </a:cubicBezTo>
                    <a:cubicBezTo>
                      <a:pt x="44926" y="13680"/>
                      <a:pt x="43710" y="6993"/>
                      <a:pt x="42524" y="306"/>
                    </a:cubicBezTo>
                    <a:cubicBezTo>
                      <a:pt x="41286" y="97"/>
                      <a:pt x="40075" y="1"/>
                      <a:pt x="3888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4" name="Google Shape;1214;p13"/>
              <p:cNvSpPr/>
              <p:nvPr/>
            </p:nvSpPr>
            <p:spPr>
              <a:xfrm>
                <a:off x="3095300" y="1846500"/>
                <a:ext cx="466600" cy="485400"/>
              </a:xfrm>
              <a:custGeom>
                <a:avLst/>
                <a:gdLst/>
                <a:ahLst/>
                <a:cxnLst/>
                <a:rect l="l" t="t" r="r" b="b"/>
                <a:pathLst>
                  <a:path w="18664" h="19416" extrusionOk="0">
                    <a:moveTo>
                      <a:pt x="11047" y="1"/>
                    </a:moveTo>
                    <a:cubicBezTo>
                      <a:pt x="9947" y="1"/>
                      <a:pt x="8804" y="266"/>
                      <a:pt x="7691" y="834"/>
                    </a:cubicBezTo>
                    <a:cubicBezTo>
                      <a:pt x="3223" y="3114"/>
                      <a:pt x="1" y="8646"/>
                      <a:pt x="852" y="13631"/>
                    </a:cubicBezTo>
                    <a:cubicBezTo>
                      <a:pt x="1434" y="17192"/>
                      <a:pt x="4244" y="19416"/>
                      <a:pt x="7422" y="19416"/>
                    </a:cubicBezTo>
                    <a:cubicBezTo>
                      <a:pt x="8557" y="19416"/>
                      <a:pt x="9739" y="19132"/>
                      <a:pt x="10883" y="18524"/>
                    </a:cubicBezTo>
                    <a:cubicBezTo>
                      <a:pt x="15168" y="16214"/>
                      <a:pt x="18664" y="10804"/>
                      <a:pt x="17722" y="5789"/>
                    </a:cubicBezTo>
                    <a:cubicBezTo>
                      <a:pt x="17066" y="2239"/>
                      <a:pt x="14240" y="1"/>
                      <a:pt x="1104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5" name="Google Shape;1215;p13"/>
              <p:cNvSpPr/>
              <p:nvPr/>
            </p:nvSpPr>
            <p:spPr>
              <a:xfrm>
                <a:off x="3219175" y="1912175"/>
                <a:ext cx="218100" cy="337425"/>
              </a:xfrm>
              <a:custGeom>
                <a:avLst/>
                <a:gdLst/>
                <a:ahLst/>
                <a:cxnLst/>
                <a:rect l="l" t="t" r="r" b="b"/>
                <a:pathLst>
                  <a:path w="8724" h="13497" extrusionOk="0">
                    <a:moveTo>
                      <a:pt x="3192" y="3982"/>
                    </a:moveTo>
                    <a:cubicBezTo>
                      <a:pt x="3283" y="4742"/>
                      <a:pt x="3374" y="5107"/>
                      <a:pt x="3526" y="5897"/>
                    </a:cubicBezTo>
                    <a:cubicBezTo>
                      <a:pt x="3357" y="5923"/>
                      <a:pt x="3202" y="5938"/>
                      <a:pt x="3064" y="5938"/>
                    </a:cubicBezTo>
                    <a:cubicBezTo>
                      <a:pt x="2705" y="5938"/>
                      <a:pt x="2459" y="5831"/>
                      <a:pt x="2371" y="5502"/>
                    </a:cubicBezTo>
                    <a:cubicBezTo>
                      <a:pt x="2310" y="5046"/>
                      <a:pt x="2523" y="4499"/>
                      <a:pt x="3192" y="3982"/>
                    </a:cubicBezTo>
                    <a:close/>
                    <a:moveTo>
                      <a:pt x="5717" y="7576"/>
                    </a:moveTo>
                    <a:cubicBezTo>
                      <a:pt x="6076" y="7576"/>
                      <a:pt x="6317" y="7712"/>
                      <a:pt x="6383" y="8086"/>
                    </a:cubicBezTo>
                    <a:cubicBezTo>
                      <a:pt x="6444" y="8542"/>
                      <a:pt x="6231" y="9028"/>
                      <a:pt x="5624" y="9514"/>
                    </a:cubicBezTo>
                    <a:cubicBezTo>
                      <a:pt x="5472" y="8754"/>
                      <a:pt x="5411" y="8390"/>
                      <a:pt x="5259" y="7630"/>
                    </a:cubicBezTo>
                    <a:cubicBezTo>
                      <a:pt x="5427" y="7596"/>
                      <a:pt x="5581" y="7576"/>
                      <a:pt x="5717" y="7576"/>
                    </a:cubicBezTo>
                    <a:close/>
                    <a:moveTo>
                      <a:pt x="3830" y="0"/>
                    </a:moveTo>
                    <a:cubicBezTo>
                      <a:pt x="3344" y="244"/>
                      <a:pt x="3070" y="396"/>
                      <a:pt x="2523" y="669"/>
                    </a:cubicBezTo>
                    <a:cubicBezTo>
                      <a:pt x="2645" y="1277"/>
                      <a:pt x="2675" y="1581"/>
                      <a:pt x="2797" y="2189"/>
                    </a:cubicBezTo>
                    <a:cubicBezTo>
                      <a:pt x="1277" y="3101"/>
                      <a:pt x="0" y="4803"/>
                      <a:pt x="304" y="6657"/>
                    </a:cubicBezTo>
                    <a:cubicBezTo>
                      <a:pt x="514" y="7876"/>
                      <a:pt x="1260" y="8224"/>
                      <a:pt x="2163" y="8224"/>
                    </a:cubicBezTo>
                    <a:cubicBezTo>
                      <a:pt x="2700" y="8224"/>
                      <a:pt x="3293" y="8100"/>
                      <a:pt x="3861" y="7964"/>
                    </a:cubicBezTo>
                    <a:cubicBezTo>
                      <a:pt x="4013" y="8876"/>
                      <a:pt x="4134" y="9332"/>
                      <a:pt x="4286" y="10244"/>
                    </a:cubicBezTo>
                    <a:cubicBezTo>
                      <a:pt x="3636" y="10496"/>
                      <a:pt x="2956" y="10631"/>
                      <a:pt x="2348" y="10631"/>
                    </a:cubicBezTo>
                    <a:cubicBezTo>
                      <a:pt x="2075" y="10631"/>
                      <a:pt x="1816" y="10604"/>
                      <a:pt x="1581" y="10548"/>
                    </a:cubicBezTo>
                    <a:cubicBezTo>
                      <a:pt x="1429" y="11338"/>
                      <a:pt x="1307" y="11763"/>
                      <a:pt x="1155" y="12554"/>
                    </a:cubicBezTo>
                    <a:cubicBezTo>
                      <a:pt x="1385" y="12611"/>
                      <a:pt x="1649" y="12640"/>
                      <a:pt x="1938" y="12640"/>
                    </a:cubicBezTo>
                    <a:cubicBezTo>
                      <a:pt x="2722" y="12640"/>
                      <a:pt x="3688" y="12429"/>
                      <a:pt x="4620" y="12007"/>
                    </a:cubicBezTo>
                    <a:cubicBezTo>
                      <a:pt x="4742" y="12584"/>
                      <a:pt x="4772" y="12888"/>
                      <a:pt x="4894" y="13496"/>
                    </a:cubicBezTo>
                    <a:cubicBezTo>
                      <a:pt x="5380" y="13253"/>
                      <a:pt x="5654" y="13131"/>
                      <a:pt x="6171" y="12858"/>
                    </a:cubicBezTo>
                    <a:cubicBezTo>
                      <a:pt x="6049" y="12219"/>
                      <a:pt x="6019" y="11915"/>
                      <a:pt x="5928" y="11308"/>
                    </a:cubicBezTo>
                    <a:cubicBezTo>
                      <a:pt x="7447" y="10396"/>
                      <a:pt x="8724" y="8724"/>
                      <a:pt x="8390" y="6961"/>
                    </a:cubicBezTo>
                    <a:cubicBezTo>
                      <a:pt x="8198" y="5772"/>
                      <a:pt x="7449" y="5418"/>
                      <a:pt x="6541" y="5418"/>
                    </a:cubicBezTo>
                    <a:cubicBezTo>
                      <a:pt x="6010" y="5418"/>
                      <a:pt x="5424" y="5539"/>
                      <a:pt x="4864" y="5684"/>
                    </a:cubicBezTo>
                    <a:cubicBezTo>
                      <a:pt x="4712" y="4712"/>
                      <a:pt x="4590" y="4256"/>
                      <a:pt x="4438" y="3314"/>
                    </a:cubicBezTo>
                    <a:cubicBezTo>
                      <a:pt x="4976" y="3094"/>
                      <a:pt x="5552" y="2992"/>
                      <a:pt x="6137" y="2992"/>
                    </a:cubicBezTo>
                    <a:cubicBezTo>
                      <a:pt x="6280" y="2992"/>
                      <a:pt x="6423" y="2998"/>
                      <a:pt x="6566" y="3010"/>
                    </a:cubicBezTo>
                    <a:cubicBezTo>
                      <a:pt x="6718" y="2219"/>
                      <a:pt x="6748" y="1794"/>
                      <a:pt x="6900" y="1003"/>
                    </a:cubicBezTo>
                    <a:cubicBezTo>
                      <a:pt x="6733" y="979"/>
                      <a:pt x="6557" y="966"/>
                      <a:pt x="6377" y="966"/>
                    </a:cubicBezTo>
                    <a:cubicBezTo>
                      <a:pt x="5671" y="966"/>
                      <a:pt x="4878" y="1151"/>
                      <a:pt x="4104" y="1490"/>
                    </a:cubicBezTo>
                    <a:cubicBezTo>
                      <a:pt x="3982" y="912"/>
                      <a:pt x="3952" y="608"/>
                      <a:pt x="383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6" name="Google Shape;1216;p13"/>
              <p:cNvSpPr/>
              <p:nvPr/>
            </p:nvSpPr>
            <p:spPr>
              <a:xfrm>
                <a:off x="3710904" y="1696193"/>
                <a:ext cx="158250" cy="139500"/>
              </a:xfrm>
              <a:custGeom>
                <a:avLst/>
                <a:gdLst/>
                <a:ahLst/>
                <a:cxnLst/>
                <a:rect l="l" t="t" r="r" b="b"/>
                <a:pathLst>
                  <a:path w="6330" h="5580" extrusionOk="0">
                    <a:moveTo>
                      <a:pt x="2035" y="1"/>
                    </a:moveTo>
                    <a:cubicBezTo>
                      <a:pt x="802" y="1"/>
                      <a:pt x="0" y="1090"/>
                      <a:pt x="212" y="2386"/>
                    </a:cubicBezTo>
                    <a:cubicBezTo>
                      <a:pt x="516" y="3906"/>
                      <a:pt x="2005" y="5152"/>
                      <a:pt x="3616" y="5487"/>
                    </a:cubicBezTo>
                    <a:cubicBezTo>
                      <a:pt x="3887" y="5549"/>
                      <a:pt x="4147" y="5580"/>
                      <a:pt x="4389" y="5580"/>
                    </a:cubicBezTo>
                    <a:cubicBezTo>
                      <a:pt x="5559" y="5580"/>
                      <a:pt x="6330" y="4872"/>
                      <a:pt x="6078" y="3663"/>
                    </a:cubicBezTo>
                    <a:cubicBezTo>
                      <a:pt x="5744" y="2052"/>
                      <a:pt x="4285" y="471"/>
                      <a:pt x="2613" y="76"/>
                    </a:cubicBezTo>
                    <a:cubicBezTo>
                      <a:pt x="2412" y="25"/>
                      <a:pt x="2219" y="1"/>
                      <a:pt x="203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7" name="Google Shape;1217;p13"/>
              <p:cNvSpPr/>
              <p:nvPr/>
            </p:nvSpPr>
            <p:spPr>
              <a:xfrm>
                <a:off x="3774100" y="2106607"/>
                <a:ext cx="158375" cy="139725"/>
              </a:xfrm>
              <a:custGeom>
                <a:avLst/>
                <a:gdLst/>
                <a:ahLst/>
                <a:cxnLst/>
                <a:rect l="l" t="t" r="r" b="b"/>
                <a:pathLst>
                  <a:path w="6335" h="5589" extrusionOk="0">
                    <a:moveTo>
                      <a:pt x="2072" y="0"/>
                    </a:moveTo>
                    <a:cubicBezTo>
                      <a:pt x="819" y="0"/>
                      <a:pt x="1" y="1098"/>
                      <a:pt x="214" y="2406"/>
                    </a:cubicBezTo>
                    <a:cubicBezTo>
                      <a:pt x="518" y="3926"/>
                      <a:pt x="2008" y="5172"/>
                      <a:pt x="3619" y="5507"/>
                    </a:cubicBezTo>
                    <a:cubicBezTo>
                      <a:pt x="3880" y="5562"/>
                      <a:pt x="4131" y="5589"/>
                      <a:pt x="4365" y="5589"/>
                    </a:cubicBezTo>
                    <a:cubicBezTo>
                      <a:pt x="5550" y="5589"/>
                      <a:pt x="6334" y="4901"/>
                      <a:pt x="6081" y="3683"/>
                    </a:cubicBezTo>
                    <a:cubicBezTo>
                      <a:pt x="5746" y="2011"/>
                      <a:pt x="4257" y="461"/>
                      <a:pt x="2615" y="66"/>
                    </a:cubicBezTo>
                    <a:cubicBezTo>
                      <a:pt x="2427" y="21"/>
                      <a:pt x="2246" y="0"/>
                      <a:pt x="207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8" name="Google Shape;1218;p13"/>
              <p:cNvSpPr/>
              <p:nvPr/>
            </p:nvSpPr>
            <p:spPr>
              <a:xfrm>
                <a:off x="2694985" y="1936311"/>
                <a:ext cx="159000" cy="139950"/>
              </a:xfrm>
              <a:custGeom>
                <a:avLst/>
                <a:gdLst/>
                <a:ahLst/>
                <a:cxnLst/>
                <a:rect l="l" t="t" r="r" b="b"/>
                <a:pathLst>
                  <a:path w="6360" h="5598" extrusionOk="0">
                    <a:moveTo>
                      <a:pt x="2004" y="1"/>
                    </a:moveTo>
                    <a:cubicBezTo>
                      <a:pt x="792" y="1"/>
                      <a:pt x="0" y="707"/>
                      <a:pt x="255" y="1905"/>
                    </a:cubicBezTo>
                    <a:cubicBezTo>
                      <a:pt x="620" y="3576"/>
                      <a:pt x="2048" y="5096"/>
                      <a:pt x="3720" y="5522"/>
                    </a:cubicBezTo>
                    <a:cubicBezTo>
                      <a:pt x="3925" y="5573"/>
                      <a:pt x="4122" y="5597"/>
                      <a:pt x="4308" y="5597"/>
                    </a:cubicBezTo>
                    <a:cubicBezTo>
                      <a:pt x="5561" y="5597"/>
                      <a:pt x="6359" y="4508"/>
                      <a:pt x="6121" y="3212"/>
                    </a:cubicBezTo>
                    <a:cubicBezTo>
                      <a:pt x="5848" y="1692"/>
                      <a:pt x="4389" y="446"/>
                      <a:pt x="2747" y="81"/>
                    </a:cubicBezTo>
                    <a:cubicBezTo>
                      <a:pt x="2487" y="27"/>
                      <a:pt x="2238" y="1"/>
                      <a:pt x="200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9" name="Google Shape;1219;p13"/>
              <p:cNvSpPr/>
              <p:nvPr/>
            </p:nvSpPr>
            <p:spPr>
              <a:xfrm>
                <a:off x="2776216" y="2366185"/>
                <a:ext cx="158250" cy="139925"/>
              </a:xfrm>
              <a:custGeom>
                <a:avLst/>
                <a:gdLst/>
                <a:ahLst/>
                <a:cxnLst/>
                <a:rect l="l" t="t" r="r" b="b"/>
                <a:pathLst>
                  <a:path w="6330" h="5597" extrusionOk="0">
                    <a:moveTo>
                      <a:pt x="1978" y="1"/>
                    </a:moveTo>
                    <a:cubicBezTo>
                      <a:pt x="772" y="1"/>
                      <a:pt x="0" y="711"/>
                      <a:pt x="255" y="1935"/>
                    </a:cubicBezTo>
                    <a:cubicBezTo>
                      <a:pt x="590" y="3607"/>
                      <a:pt x="2049" y="5126"/>
                      <a:pt x="3690" y="5521"/>
                    </a:cubicBezTo>
                    <a:cubicBezTo>
                      <a:pt x="3895" y="5573"/>
                      <a:pt x="4092" y="5597"/>
                      <a:pt x="4278" y="5597"/>
                    </a:cubicBezTo>
                    <a:cubicBezTo>
                      <a:pt x="5531" y="5597"/>
                      <a:pt x="6329" y="4508"/>
                      <a:pt x="6091" y="3211"/>
                    </a:cubicBezTo>
                    <a:cubicBezTo>
                      <a:pt x="5787" y="1722"/>
                      <a:pt x="4328" y="476"/>
                      <a:pt x="2717" y="81"/>
                    </a:cubicBezTo>
                    <a:cubicBezTo>
                      <a:pt x="2458" y="27"/>
                      <a:pt x="2210" y="1"/>
                      <a:pt x="197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220" name="Google Shape;1220;p13"/>
          <p:cNvGrpSpPr/>
          <p:nvPr/>
        </p:nvGrpSpPr>
        <p:grpSpPr>
          <a:xfrm rot="7123286">
            <a:off x="6079947" y="3349804"/>
            <a:ext cx="1609742" cy="1984414"/>
            <a:chOff x="9743146" y="2970638"/>
            <a:chExt cx="1446996" cy="1783072"/>
          </a:xfrm>
        </p:grpSpPr>
        <p:sp>
          <p:nvSpPr>
            <p:cNvPr id="1221" name="Google Shape;1221;p13"/>
            <p:cNvSpPr/>
            <p:nvPr/>
          </p:nvSpPr>
          <p:spPr>
            <a:xfrm rot="4346401">
              <a:off x="9694335" y="3347712"/>
              <a:ext cx="1544618" cy="1028925"/>
            </a:xfrm>
            <a:custGeom>
              <a:avLst/>
              <a:gdLst/>
              <a:ahLst/>
              <a:cxnLst/>
              <a:rect l="l" t="t" r="r" b="b"/>
              <a:pathLst>
                <a:path w="52069" h="34685" extrusionOk="0">
                  <a:moveTo>
                    <a:pt x="41343" y="1"/>
                  </a:moveTo>
                  <a:cubicBezTo>
                    <a:pt x="29017" y="1"/>
                    <a:pt x="18759" y="10551"/>
                    <a:pt x="6419" y="10551"/>
                  </a:cubicBezTo>
                  <a:cubicBezTo>
                    <a:pt x="4345" y="10551"/>
                    <a:pt x="2212" y="10253"/>
                    <a:pt x="1" y="9556"/>
                  </a:cubicBezTo>
                  <a:lnTo>
                    <a:pt x="1" y="9556"/>
                  </a:lnTo>
                  <a:cubicBezTo>
                    <a:pt x="1460" y="17581"/>
                    <a:pt x="2888" y="25636"/>
                    <a:pt x="4347" y="33691"/>
                  </a:cubicBezTo>
                  <a:cubicBezTo>
                    <a:pt x="6555" y="34387"/>
                    <a:pt x="8684" y="34685"/>
                    <a:pt x="10756" y="34685"/>
                  </a:cubicBezTo>
                  <a:cubicBezTo>
                    <a:pt x="23078" y="34685"/>
                    <a:pt x="33337" y="24135"/>
                    <a:pt x="45680" y="24135"/>
                  </a:cubicBezTo>
                  <a:cubicBezTo>
                    <a:pt x="47745" y="24135"/>
                    <a:pt x="49868" y="24430"/>
                    <a:pt x="52068" y="25119"/>
                  </a:cubicBezTo>
                  <a:cubicBezTo>
                    <a:pt x="50609" y="17064"/>
                    <a:pt x="49181" y="9040"/>
                    <a:pt x="47722" y="985"/>
                  </a:cubicBezTo>
                  <a:cubicBezTo>
                    <a:pt x="45525" y="296"/>
                    <a:pt x="43405" y="1"/>
                    <a:pt x="41343" y="1"/>
                  </a:cubicBezTo>
                  <a:close/>
                </a:path>
              </a:pathLst>
            </a:custGeom>
            <a:solidFill>
              <a:schemeClr val="lt2"/>
            </a:solidFill>
            <a:ln w="762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47625" dir="6480000" algn="bl" rotWithShape="0">
                <a:schemeClr val="dk1">
                  <a:alpha val="23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22" name="Google Shape;1222;p13"/>
            <p:cNvGrpSpPr/>
            <p:nvPr/>
          </p:nvGrpSpPr>
          <p:grpSpPr>
            <a:xfrm rot="4346401">
              <a:off x="9694335" y="3347712"/>
              <a:ext cx="1544618" cy="1028925"/>
              <a:chOff x="2670525" y="1658075"/>
              <a:chExt cx="1301725" cy="867125"/>
            </a:xfrm>
          </p:grpSpPr>
          <p:sp>
            <p:nvSpPr>
              <p:cNvPr id="1223" name="Google Shape;1223;p13"/>
              <p:cNvSpPr/>
              <p:nvPr/>
            </p:nvSpPr>
            <p:spPr>
              <a:xfrm>
                <a:off x="2670525" y="1658075"/>
                <a:ext cx="1301725" cy="867125"/>
              </a:xfrm>
              <a:custGeom>
                <a:avLst/>
                <a:gdLst/>
                <a:ahLst/>
                <a:cxnLst/>
                <a:rect l="l" t="t" r="r" b="b"/>
                <a:pathLst>
                  <a:path w="52069" h="34685" extrusionOk="0">
                    <a:moveTo>
                      <a:pt x="41343" y="1"/>
                    </a:moveTo>
                    <a:cubicBezTo>
                      <a:pt x="29017" y="1"/>
                      <a:pt x="18759" y="10551"/>
                      <a:pt x="6419" y="10551"/>
                    </a:cubicBezTo>
                    <a:cubicBezTo>
                      <a:pt x="4345" y="10551"/>
                      <a:pt x="2212" y="10253"/>
                      <a:pt x="1" y="9556"/>
                    </a:cubicBezTo>
                    <a:lnTo>
                      <a:pt x="1" y="9556"/>
                    </a:lnTo>
                    <a:cubicBezTo>
                      <a:pt x="1460" y="17581"/>
                      <a:pt x="2888" y="25636"/>
                      <a:pt x="4347" y="33691"/>
                    </a:cubicBezTo>
                    <a:cubicBezTo>
                      <a:pt x="6555" y="34387"/>
                      <a:pt x="8684" y="34685"/>
                      <a:pt x="10756" y="34685"/>
                    </a:cubicBezTo>
                    <a:cubicBezTo>
                      <a:pt x="23078" y="34685"/>
                      <a:pt x="33337" y="24135"/>
                      <a:pt x="45680" y="24135"/>
                    </a:cubicBezTo>
                    <a:cubicBezTo>
                      <a:pt x="47745" y="24135"/>
                      <a:pt x="49868" y="24430"/>
                      <a:pt x="52068" y="25119"/>
                    </a:cubicBezTo>
                    <a:cubicBezTo>
                      <a:pt x="50609" y="17064"/>
                      <a:pt x="49181" y="9040"/>
                      <a:pt x="47722" y="985"/>
                    </a:cubicBezTo>
                    <a:cubicBezTo>
                      <a:pt x="45525" y="296"/>
                      <a:pt x="43405" y="1"/>
                      <a:pt x="4134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4" name="Google Shape;1224;p13"/>
              <p:cNvSpPr/>
              <p:nvPr/>
            </p:nvSpPr>
            <p:spPr>
              <a:xfrm>
                <a:off x="2745750" y="1705450"/>
                <a:ext cx="1153550" cy="771375"/>
              </a:xfrm>
              <a:custGeom>
                <a:avLst/>
                <a:gdLst/>
                <a:ahLst/>
                <a:cxnLst/>
                <a:rect l="l" t="t" r="r" b="b"/>
                <a:pathLst>
                  <a:path w="46142" h="30855" extrusionOk="0">
                    <a:moveTo>
                      <a:pt x="38888" y="1"/>
                    </a:moveTo>
                    <a:cubicBezTo>
                      <a:pt x="26272" y="1"/>
                      <a:pt x="16314" y="10800"/>
                      <a:pt x="3682" y="10800"/>
                    </a:cubicBezTo>
                    <a:cubicBezTo>
                      <a:pt x="2481" y="10800"/>
                      <a:pt x="1255" y="10702"/>
                      <a:pt x="1" y="10488"/>
                    </a:cubicBezTo>
                    <a:lnTo>
                      <a:pt x="1" y="10488"/>
                    </a:lnTo>
                    <a:cubicBezTo>
                      <a:pt x="1217" y="17175"/>
                      <a:pt x="2402" y="23862"/>
                      <a:pt x="3618" y="30549"/>
                    </a:cubicBezTo>
                    <a:cubicBezTo>
                      <a:pt x="4859" y="30759"/>
                      <a:pt x="6071" y="30855"/>
                      <a:pt x="7260" y="30855"/>
                    </a:cubicBezTo>
                    <a:cubicBezTo>
                      <a:pt x="19880" y="30855"/>
                      <a:pt x="29823" y="20061"/>
                      <a:pt x="42486" y="20061"/>
                    </a:cubicBezTo>
                    <a:cubicBezTo>
                      <a:pt x="43679" y="20061"/>
                      <a:pt x="44896" y="20157"/>
                      <a:pt x="46142" y="20367"/>
                    </a:cubicBezTo>
                    <a:cubicBezTo>
                      <a:pt x="44926" y="13680"/>
                      <a:pt x="43710" y="6993"/>
                      <a:pt x="42524" y="306"/>
                    </a:cubicBezTo>
                    <a:cubicBezTo>
                      <a:pt x="41286" y="97"/>
                      <a:pt x="40075" y="1"/>
                      <a:pt x="3888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5" name="Google Shape;1225;p13"/>
              <p:cNvSpPr/>
              <p:nvPr/>
            </p:nvSpPr>
            <p:spPr>
              <a:xfrm>
                <a:off x="3095300" y="1846500"/>
                <a:ext cx="466600" cy="485400"/>
              </a:xfrm>
              <a:custGeom>
                <a:avLst/>
                <a:gdLst/>
                <a:ahLst/>
                <a:cxnLst/>
                <a:rect l="l" t="t" r="r" b="b"/>
                <a:pathLst>
                  <a:path w="18664" h="19416" extrusionOk="0">
                    <a:moveTo>
                      <a:pt x="11047" y="1"/>
                    </a:moveTo>
                    <a:cubicBezTo>
                      <a:pt x="9947" y="1"/>
                      <a:pt x="8804" y="266"/>
                      <a:pt x="7691" y="834"/>
                    </a:cubicBezTo>
                    <a:cubicBezTo>
                      <a:pt x="3223" y="3114"/>
                      <a:pt x="1" y="8646"/>
                      <a:pt x="852" y="13631"/>
                    </a:cubicBezTo>
                    <a:cubicBezTo>
                      <a:pt x="1434" y="17192"/>
                      <a:pt x="4244" y="19416"/>
                      <a:pt x="7422" y="19416"/>
                    </a:cubicBezTo>
                    <a:cubicBezTo>
                      <a:pt x="8557" y="19416"/>
                      <a:pt x="9739" y="19132"/>
                      <a:pt x="10883" y="18524"/>
                    </a:cubicBezTo>
                    <a:cubicBezTo>
                      <a:pt x="15168" y="16214"/>
                      <a:pt x="18664" y="10804"/>
                      <a:pt x="17722" y="5789"/>
                    </a:cubicBezTo>
                    <a:cubicBezTo>
                      <a:pt x="17066" y="2239"/>
                      <a:pt x="14240" y="1"/>
                      <a:pt x="1104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6" name="Google Shape;1226;p13"/>
              <p:cNvSpPr/>
              <p:nvPr/>
            </p:nvSpPr>
            <p:spPr>
              <a:xfrm>
                <a:off x="3219175" y="1912175"/>
                <a:ext cx="218100" cy="337425"/>
              </a:xfrm>
              <a:custGeom>
                <a:avLst/>
                <a:gdLst/>
                <a:ahLst/>
                <a:cxnLst/>
                <a:rect l="l" t="t" r="r" b="b"/>
                <a:pathLst>
                  <a:path w="8724" h="13497" extrusionOk="0">
                    <a:moveTo>
                      <a:pt x="3192" y="3982"/>
                    </a:moveTo>
                    <a:cubicBezTo>
                      <a:pt x="3283" y="4742"/>
                      <a:pt x="3374" y="5107"/>
                      <a:pt x="3526" y="5897"/>
                    </a:cubicBezTo>
                    <a:cubicBezTo>
                      <a:pt x="3357" y="5923"/>
                      <a:pt x="3202" y="5938"/>
                      <a:pt x="3064" y="5938"/>
                    </a:cubicBezTo>
                    <a:cubicBezTo>
                      <a:pt x="2705" y="5938"/>
                      <a:pt x="2459" y="5831"/>
                      <a:pt x="2371" y="5502"/>
                    </a:cubicBezTo>
                    <a:cubicBezTo>
                      <a:pt x="2310" y="5046"/>
                      <a:pt x="2523" y="4499"/>
                      <a:pt x="3192" y="3982"/>
                    </a:cubicBezTo>
                    <a:close/>
                    <a:moveTo>
                      <a:pt x="5717" y="7576"/>
                    </a:moveTo>
                    <a:cubicBezTo>
                      <a:pt x="6076" y="7576"/>
                      <a:pt x="6317" y="7712"/>
                      <a:pt x="6383" y="8086"/>
                    </a:cubicBezTo>
                    <a:cubicBezTo>
                      <a:pt x="6444" y="8542"/>
                      <a:pt x="6231" y="9028"/>
                      <a:pt x="5624" y="9514"/>
                    </a:cubicBezTo>
                    <a:cubicBezTo>
                      <a:pt x="5472" y="8754"/>
                      <a:pt x="5411" y="8390"/>
                      <a:pt x="5259" y="7630"/>
                    </a:cubicBezTo>
                    <a:cubicBezTo>
                      <a:pt x="5427" y="7596"/>
                      <a:pt x="5581" y="7576"/>
                      <a:pt x="5717" y="7576"/>
                    </a:cubicBezTo>
                    <a:close/>
                    <a:moveTo>
                      <a:pt x="3830" y="0"/>
                    </a:moveTo>
                    <a:cubicBezTo>
                      <a:pt x="3344" y="244"/>
                      <a:pt x="3070" y="396"/>
                      <a:pt x="2523" y="669"/>
                    </a:cubicBezTo>
                    <a:cubicBezTo>
                      <a:pt x="2645" y="1277"/>
                      <a:pt x="2675" y="1581"/>
                      <a:pt x="2797" y="2189"/>
                    </a:cubicBezTo>
                    <a:cubicBezTo>
                      <a:pt x="1277" y="3101"/>
                      <a:pt x="0" y="4803"/>
                      <a:pt x="304" y="6657"/>
                    </a:cubicBezTo>
                    <a:cubicBezTo>
                      <a:pt x="514" y="7876"/>
                      <a:pt x="1260" y="8224"/>
                      <a:pt x="2163" y="8224"/>
                    </a:cubicBezTo>
                    <a:cubicBezTo>
                      <a:pt x="2700" y="8224"/>
                      <a:pt x="3293" y="8100"/>
                      <a:pt x="3861" y="7964"/>
                    </a:cubicBezTo>
                    <a:cubicBezTo>
                      <a:pt x="4013" y="8876"/>
                      <a:pt x="4134" y="9332"/>
                      <a:pt x="4286" y="10244"/>
                    </a:cubicBezTo>
                    <a:cubicBezTo>
                      <a:pt x="3636" y="10496"/>
                      <a:pt x="2956" y="10631"/>
                      <a:pt x="2348" y="10631"/>
                    </a:cubicBezTo>
                    <a:cubicBezTo>
                      <a:pt x="2075" y="10631"/>
                      <a:pt x="1816" y="10604"/>
                      <a:pt x="1581" y="10548"/>
                    </a:cubicBezTo>
                    <a:cubicBezTo>
                      <a:pt x="1429" y="11338"/>
                      <a:pt x="1307" y="11763"/>
                      <a:pt x="1155" y="12554"/>
                    </a:cubicBezTo>
                    <a:cubicBezTo>
                      <a:pt x="1385" y="12611"/>
                      <a:pt x="1649" y="12640"/>
                      <a:pt x="1938" y="12640"/>
                    </a:cubicBezTo>
                    <a:cubicBezTo>
                      <a:pt x="2722" y="12640"/>
                      <a:pt x="3688" y="12429"/>
                      <a:pt x="4620" y="12007"/>
                    </a:cubicBezTo>
                    <a:cubicBezTo>
                      <a:pt x="4742" y="12584"/>
                      <a:pt x="4772" y="12888"/>
                      <a:pt x="4894" y="13496"/>
                    </a:cubicBezTo>
                    <a:cubicBezTo>
                      <a:pt x="5380" y="13253"/>
                      <a:pt x="5654" y="13131"/>
                      <a:pt x="6171" y="12858"/>
                    </a:cubicBezTo>
                    <a:cubicBezTo>
                      <a:pt x="6049" y="12219"/>
                      <a:pt x="6019" y="11915"/>
                      <a:pt x="5928" y="11308"/>
                    </a:cubicBezTo>
                    <a:cubicBezTo>
                      <a:pt x="7447" y="10396"/>
                      <a:pt x="8724" y="8724"/>
                      <a:pt x="8390" y="6961"/>
                    </a:cubicBezTo>
                    <a:cubicBezTo>
                      <a:pt x="8198" y="5772"/>
                      <a:pt x="7449" y="5418"/>
                      <a:pt x="6541" y="5418"/>
                    </a:cubicBezTo>
                    <a:cubicBezTo>
                      <a:pt x="6010" y="5418"/>
                      <a:pt x="5424" y="5539"/>
                      <a:pt x="4864" y="5684"/>
                    </a:cubicBezTo>
                    <a:cubicBezTo>
                      <a:pt x="4712" y="4712"/>
                      <a:pt x="4590" y="4256"/>
                      <a:pt x="4438" y="3314"/>
                    </a:cubicBezTo>
                    <a:cubicBezTo>
                      <a:pt x="4976" y="3094"/>
                      <a:pt x="5552" y="2992"/>
                      <a:pt x="6137" y="2992"/>
                    </a:cubicBezTo>
                    <a:cubicBezTo>
                      <a:pt x="6280" y="2992"/>
                      <a:pt x="6423" y="2998"/>
                      <a:pt x="6566" y="3010"/>
                    </a:cubicBezTo>
                    <a:cubicBezTo>
                      <a:pt x="6718" y="2219"/>
                      <a:pt x="6748" y="1794"/>
                      <a:pt x="6900" y="1003"/>
                    </a:cubicBezTo>
                    <a:cubicBezTo>
                      <a:pt x="6733" y="979"/>
                      <a:pt x="6557" y="966"/>
                      <a:pt x="6377" y="966"/>
                    </a:cubicBezTo>
                    <a:cubicBezTo>
                      <a:pt x="5671" y="966"/>
                      <a:pt x="4878" y="1151"/>
                      <a:pt x="4104" y="1490"/>
                    </a:cubicBezTo>
                    <a:cubicBezTo>
                      <a:pt x="3982" y="912"/>
                      <a:pt x="3952" y="608"/>
                      <a:pt x="383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7" name="Google Shape;1227;p13"/>
              <p:cNvSpPr/>
              <p:nvPr/>
            </p:nvSpPr>
            <p:spPr>
              <a:xfrm>
                <a:off x="3710904" y="1696193"/>
                <a:ext cx="158250" cy="139500"/>
              </a:xfrm>
              <a:custGeom>
                <a:avLst/>
                <a:gdLst/>
                <a:ahLst/>
                <a:cxnLst/>
                <a:rect l="l" t="t" r="r" b="b"/>
                <a:pathLst>
                  <a:path w="6330" h="5580" extrusionOk="0">
                    <a:moveTo>
                      <a:pt x="2035" y="1"/>
                    </a:moveTo>
                    <a:cubicBezTo>
                      <a:pt x="802" y="1"/>
                      <a:pt x="0" y="1090"/>
                      <a:pt x="212" y="2386"/>
                    </a:cubicBezTo>
                    <a:cubicBezTo>
                      <a:pt x="516" y="3906"/>
                      <a:pt x="2005" y="5152"/>
                      <a:pt x="3616" y="5487"/>
                    </a:cubicBezTo>
                    <a:cubicBezTo>
                      <a:pt x="3887" y="5549"/>
                      <a:pt x="4147" y="5580"/>
                      <a:pt x="4389" y="5580"/>
                    </a:cubicBezTo>
                    <a:cubicBezTo>
                      <a:pt x="5559" y="5580"/>
                      <a:pt x="6330" y="4872"/>
                      <a:pt x="6078" y="3663"/>
                    </a:cubicBezTo>
                    <a:cubicBezTo>
                      <a:pt x="5744" y="2052"/>
                      <a:pt x="4285" y="471"/>
                      <a:pt x="2613" y="76"/>
                    </a:cubicBezTo>
                    <a:cubicBezTo>
                      <a:pt x="2412" y="25"/>
                      <a:pt x="2219" y="1"/>
                      <a:pt x="203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8" name="Google Shape;1228;p13"/>
              <p:cNvSpPr/>
              <p:nvPr/>
            </p:nvSpPr>
            <p:spPr>
              <a:xfrm>
                <a:off x="3774100" y="2106607"/>
                <a:ext cx="158375" cy="139725"/>
              </a:xfrm>
              <a:custGeom>
                <a:avLst/>
                <a:gdLst/>
                <a:ahLst/>
                <a:cxnLst/>
                <a:rect l="l" t="t" r="r" b="b"/>
                <a:pathLst>
                  <a:path w="6335" h="5589" extrusionOk="0">
                    <a:moveTo>
                      <a:pt x="2072" y="0"/>
                    </a:moveTo>
                    <a:cubicBezTo>
                      <a:pt x="819" y="0"/>
                      <a:pt x="1" y="1098"/>
                      <a:pt x="214" y="2406"/>
                    </a:cubicBezTo>
                    <a:cubicBezTo>
                      <a:pt x="518" y="3926"/>
                      <a:pt x="2008" y="5172"/>
                      <a:pt x="3619" y="5507"/>
                    </a:cubicBezTo>
                    <a:cubicBezTo>
                      <a:pt x="3880" y="5562"/>
                      <a:pt x="4131" y="5589"/>
                      <a:pt x="4365" y="5589"/>
                    </a:cubicBezTo>
                    <a:cubicBezTo>
                      <a:pt x="5550" y="5589"/>
                      <a:pt x="6334" y="4901"/>
                      <a:pt x="6081" y="3683"/>
                    </a:cubicBezTo>
                    <a:cubicBezTo>
                      <a:pt x="5746" y="2011"/>
                      <a:pt x="4257" y="461"/>
                      <a:pt x="2615" y="66"/>
                    </a:cubicBezTo>
                    <a:cubicBezTo>
                      <a:pt x="2427" y="21"/>
                      <a:pt x="2246" y="0"/>
                      <a:pt x="207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9" name="Google Shape;1229;p13"/>
              <p:cNvSpPr/>
              <p:nvPr/>
            </p:nvSpPr>
            <p:spPr>
              <a:xfrm>
                <a:off x="2694985" y="1936311"/>
                <a:ext cx="159000" cy="139950"/>
              </a:xfrm>
              <a:custGeom>
                <a:avLst/>
                <a:gdLst/>
                <a:ahLst/>
                <a:cxnLst/>
                <a:rect l="l" t="t" r="r" b="b"/>
                <a:pathLst>
                  <a:path w="6360" h="5598" extrusionOk="0">
                    <a:moveTo>
                      <a:pt x="2004" y="1"/>
                    </a:moveTo>
                    <a:cubicBezTo>
                      <a:pt x="792" y="1"/>
                      <a:pt x="0" y="707"/>
                      <a:pt x="255" y="1905"/>
                    </a:cubicBezTo>
                    <a:cubicBezTo>
                      <a:pt x="620" y="3576"/>
                      <a:pt x="2048" y="5096"/>
                      <a:pt x="3720" y="5522"/>
                    </a:cubicBezTo>
                    <a:cubicBezTo>
                      <a:pt x="3925" y="5573"/>
                      <a:pt x="4122" y="5597"/>
                      <a:pt x="4308" y="5597"/>
                    </a:cubicBezTo>
                    <a:cubicBezTo>
                      <a:pt x="5561" y="5597"/>
                      <a:pt x="6359" y="4508"/>
                      <a:pt x="6121" y="3212"/>
                    </a:cubicBezTo>
                    <a:cubicBezTo>
                      <a:pt x="5848" y="1692"/>
                      <a:pt x="4389" y="446"/>
                      <a:pt x="2747" y="81"/>
                    </a:cubicBezTo>
                    <a:cubicBezTo>
                      <a:pt x="2487" y="27"/>
                      <a:pt x="2238" y="1"/>
                      <a:pt x="200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0" name="Google Shape;1230;p13"/>
              <p:cNvSpPr/>
              <p:nvPr/>
            </p:nvSpPr>
            <p:spPr>
              <a:xfrm>
                <a:off x="2776216" y="2366185"/>
                <a:ext cx="158250" cy="139925"/>
              </a:xfrm>
              <a:custGeom>
                <a:avLst/>
                <a:gdLst/>
                <a:ahLst/>
                <a:cxnLst/>
                <a:rect l="l" t="t" r="r" b="b"/>
                <a:pathLst>
                  <a:path w="6330" h="5597" extrusionOk="0">
                    <a:moveTo>
                      <a:pt x="1978" y="1"/>
                    </a:moveTo>
                    <a:cubicBezTo>
                      <a:pt x="772" y="1"/>
                      <a:pt x="0" y="711"/>
                      <a:pt x="255" y="1935"/>
                    </a:cubicBezTo>
                    <a:cubicBezTo>
                      <a:pt x="590" y="3607"/>
                      <a:pt x="2049" y="5126"/>
                      <a:pt x="3690" y="5521"/>
                    </a:cubicBezTo>
                    <a:cubicBezTo>
                      <a:pt x="3895" y="5573"/>
                      <a:pt x="4092" y="5597"/>
                      <a:pt x="4278" y="5597"/>
                    </a:cubicBezTo>
                    <a:cubicBezTo>
                      <a:pt x="5531" y="5597"/>
                      <a:pt x="6329" y="4508"/>
                      <a:pt x="6091" y="3211"/>
                    </a:cubicBezTo>
                    <a:cubicBezTo>
                      <a:pt x="5787" y="1722"/>
                      <a:pt x="4328" y="476"/>
                      <a:pt x="2717" y="81"/>
                    </a:cubicBezTo>
                    <a:cubicBezTo>
                      <a:pt x="2458" y="27"/>
                      <a:pt x="2210" y="1"/>
                      <a:pt x="197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231" name="Google Shape;1231;p13"/>
          <p:cNvGrpSpPr/>
          <p:nvPr/>
        </p:nvGrpSpPr>
        <p:grpSpPr>
          <a:xfrm rot="-10338154">
            <a:off x="4590220" y="4270131"/>
            <a:ext cx="1609673" cy="1984416"/>
            <a:chOff x="9743146" y="2970638"/>
            <a:chExt cx="1446996" cy="1783072"/>
          </a:xfrm>
        </p:grpSpPr>
        <p:sp>
          <p:nvSpPr>
            <p:cNvPr id="1232" name="Google Shape;1232;p13"/>
            <p:cNvSpPr/>
            <p:nvPr/>
          </p:nvSpPr>
          <p:spPr>
            <a:xfrm rot="4346401">
              <a:off x="9694335" y="3347712"/>
              <a:ext cx="1544618" cy="1028925"/>
            </a:xfrm>
            <a:custGeom>
              <a:avLst/>
              <a:gdLst/>
              <a:ahLst/>
              <a:cxnLst/>
              <a:rect l="l" t="t" r="r" b="b"/>
              <a:pathLst>
                <a:path w="52069" h="34685" extrusionOk="0">
                  <a:moveTo>
                    <a:pt x="41343" y="1"/>
                  </a:moveTo>
                  <a:cubicBezTo>
                    <a:pt x="29017" y="1"/>
                    <a:pt x="18759" y="10551"/>
                    <a:pt x="6419" y="10551"/>
                  </a:cubicBezTo>
                  <a:cubicBezTo>
                    <a:pt x="4345" y="10551"/>
                    <a:pt x="2212" y="10253"/>
                    <a:pt x="1" y="9556"/>
                  </a:cubicBezTo>
                  <a:lnTo>
                    <a:pt x="1" y="9556"/>
                  </a:lnTo>
                  <a:cubicBezTo>
                    <a:pt x="1460" y="17581"/>
                    <a:pt x="2888" y="25636"/>
                    <a:pt x="4347" y="33691"/>
                  </a:cubicBezTo>
                  <a:cubicBezTo>
                    <a:pt x="6555" y="34387"/>
                    <a:pt x="8684" y="34685"/>
                    <a:pt x="10756" y="34685"/>
                  </a:cubicBezTo>
                  <a:cubicBezTo>
                    <a:pt x="23078" y="34685"/>
                    <a:pt x="33337" y="24135"/>
                    <a:pt x="45680" y="24135"/>
                  </a:cubicBezTo>
                  <a:cubicBezTo>
                    <a:pt x="47745" y="24135"/>
                    <a:pt x="49868" y="24430"/>
                    <a:pt x="52068" y="25119"/>
                  </a:cubicBezTo>
                  <a:cubicBezTo>
                    <a:pt x="50609" y="17064"/>
                    <a:pt x="49181" y="9040"/>
                    <a:pt x="47722" y="985"/>
                  </a:cubicBezTo>
                  <a:cubicBezTo>
                    <a:pt x="45525" y="296"/>
                    <a:pt x="43405" y="1"/>
                    <a:pt x="41343" y="1"/>
                  </a:cubicBezTo>
                  <a:close/>
                </a:path>
              </a:pathLst>
            </a:custGeom>
            <a:solidFill>
              <a:schemeClr val="lt2"/>
            </a:solidFill>
            <a:ln w="762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47625" dir="6480000" algn="bl" rotWithShape="0">
                <a:schemeClr val="dk1">
                  <a:alpha val="23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33" name="Google Shape;1233;p13"/>
            <p:cNvGrpSpPr/>
            <p:nvPr/>
          </p:nvGrpSpPr>
          <p:grpSpPr>
            <a:xfrm rot="4346401">
              <a:off x="9694335" y="3347712"/>
              <a:ext cx="1544618" cy="1028925"/>
              <a:chOff x="2670525" y="1658075"/>
              <a:chExt cx="1301725" cy="867125"/>
            </a:xfrm>
          </p:grpSpPr>
          <p:sp>
            <p:nvSpPr>
              <p:cNvPr id="1234" name="Google Shape;1234;p13"/>
              <p:cNvSpPr/>
              <p:nvPr/>
            </p:nvSpPr>
            <p:spPr>
              <a:xfrm>
                <a:off x="2670525" y="1658075"/>
                <a:ext cx="1301725" cy="867125"/>
              </a:xfrm>
              <a:custGeom>
                <a:avLst/>
                <a:gdLst/>
                <a:ahLst/>
                <a:cxnLst/>
                <a:rect l="l" t="t" r="r" b="b"/>
                <a:pathLst>
                  <a:path w="52069" h="34685" extrusionOk="0">
                    <a:moveTo>
                      <a:pt x="41343" y="1"/>
                    </a:moveTo>
                    <a:cubicBezTo>
                      <a:pt x="29017" y="1"/>
                      <a:pt x="18759" y="10551"/>
                      <a:pt x="6419" y="10551"/>
                    </a:cubicBezTo>
                    <a:cubicBezTo>
                      <a:pt x="4345" y="10551"/>
                      <a:pt x="2212" y="10253"/>
                      <a:pt x="1" y="9556"/>
                    </a:cubicBezTo>
                    <a:lnTo>
                      <a:pt x="1" y="9556"/>
                    </a:lnTo>
                    <a:cubicBezTo>
                      <a:pt x="1460" y="17581"/>
                      <a:pt x="2888" y="25636"/>
                      <a:pt x="4347" y="33691"/>
                    </a:cubicBezTo>
                    <a:cubicBezTo>
                      <a:pt x="6555" y="34387"/>
                      <a:pt x="8684" y="34685"/>
                      <a:pt x="10756" y="34685"/>
                    </a:cubicBezTo>
                    <a:cubicBezTo>
                      <a:pt x="23078" y="34685"/>
                      <a:pt x="33337" y="24135"/>
                      <a:pt x="45680" y="24135"/>
                    </a:cubicBezTo>
                    <a:cubicBezTo>
                      <a:pt x="47745" y="24135"/>
                      <a:pt x="49868" y="24430"/>
                      <a:pt x="52068" y="25119"/>
                    </a:cubicBezTo>
                    <a:cubicBezTo>
                      <a:pt x="50609" y="17064"/>
                      <a:pt x="49181" y="9040"/>
                      <a:pt x="47722" y="985"/>
                    </a:cubicBezTo>
                    <a:cubicBezTo>
                      <a:pt x="45525" y="296"/>
                      <a:pt x="43405" y="1"/>
                      <a:pt x="4134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5" name="Google Shape;1235;p13"/>
              <p:cNvSpPr/>
              <p:nvPr/>
            </p:nvSpPr>
            <p:spPr>
              <a:xfrm>
                <a:off x="2745750" y="1705450"/>
                <a:ext cx="1153550" cy="771375"/>
              </a:xfrm>
              <a:custGeom>
                <a:avLst/>
                <a:gdLst/>
                <a:ahLst/>
                <a:cxnLst/>
                <a:rect l="l" t="t" r="r" b="b"/>
                <a:pathLst>
                  <a:path w="46142" h="30855" extrusionOk="0">
                    <a:moveTo>
                      <a:pt x="38888" y="1"/>
                    </a:moveTo>
                    <a:cubicBezTo>
                      <a:pt x="26272" y="1"/>
                      <a:pt x="16314" y="10800"/>
                      <a:pt x="3682" y="10800"/>
                    </a:cubicBezTo>
                    <a:cubicBezTo>
                      <a:pt x="2481" y="10800"/>
                      <a:pt x="1255" y="10702"/>
                      <a:pt x="1" y="10488"/>
                    </a:cubicBezTo>
                    <a:lnTo>
                      <a:pt x="1" y="10488"/>
                    </a:lnTo>
                    <a:cubicBezTo>
                      <a:pt x="1217" y="17175"/>
                      <a:pt x="2402" y="23862"/>
                      <a:pt x="3618" y="30549"/>
                    </a:cubicBezTo>
                    <a:cubicBezTo>
                      <a:pt x="4859" y="30759"/>
                      <a:pt x="6071" y="30855"/>
                      <a:pt x="7260" y="30855"/>
                    </a:cubicBezTo>
                    <a:cubicBezTo>
                      <a:pt x="19880" y="30855"/>
                      <a:pt x="29823" y="20061"/>
                      <a:pt x="42486" y="20061"/>
                    </a:cubicBezTo>
                    <a:cubicBezTo>
                      <a:pt x="43679" y="20061"/>
                      <a:pt x="44896" y="20157"/>
                      <a:pt x="46142" y="20367"/>
                    </a:cubicBezTo>
                    <a:cubicBezTo>
                      <a:pt x="44926" y="13680"/>
                      <a:pt x="43710" y="6993"/>
                      <a:pt x="42524" y="306"/>
                    </a:cubicBezTo>
                    <a:cubicBezTo>
                      <a:pt x="41286" y="97"/>
                      <a:pt x="40075" y="1"/>
                      <a:pt x="3888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6" name="Google Shape;1236;p13"/>
              <p:cNvSpPr/>
              <p:nvPr/>
            </p:nvSpPr>
            <p:spPr>
              <a:xfrm>
                <a:off x="3095300" y="1846500"/>
                <a:ext cx="466600" cy="485400"/>
              </a:xfrm>
              <a:custGeom>
                <a:avLst/>
                <a:gdLst/>
                <a:ahLst/>
                <a:cxnLst/>
                <a:rect l="l" t="t" r="r" b="b"/>
                <a:pathLst>
                  <a:path w="18664" h="19416" extrusionOk="0">
                    <a:moveTo>
                      <a:pt x="11047" y="1"/>
                    </a:moveTo>
                    <a:cubicBezTo>
                      <a:pt x="9947" y="1"/>
                      <a:pt x="8804" y="266"/>
                      <a:pt x="7691" y="834"/>
                    </a:cubicBezTo>
                    <a:cubicBezTo>
                      <a:pt x="3223" y="3114"/>
                      <a:pt x="1" y="8646"/>
                      <a:pt x="852" y="13631"/>
                    </a:cubicBezTo>
                    <a:cubicBezTo>
                      <a:pt x="1434" y="17192"/>
                      <a:pt x="4244" y="19416"/>
                      <a:pt x="7422" y="19416"/>
                    </a:cubicBezTo>
                    <a:cubicBezTo>
                      <a:pt x="8557" y="19416"/>
                      <a:pt x="9739" y="19132"/>
                      <a:pt x="10883" y="18524"/>
                    </a:cubicBezTo>
                    <a:cubicBezTo>
                      <a:pt x="15168" y="16214"/>
                      <a:pt x="18664" y="10804"/>
                      <a:pt x="17722" y="5789"/>
                    </a:cubicBezTo>
                    <a:cubicBezTo>
                      <a:pt x="17066" y="2239"/>
                      <a:pt x="14240" y="1"/>
                      <a:pt x="1104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7" name="Google Shape;1237;p13"/>
              <p:cNvSpPr/>
              <p:nvPr/>
            </p:nvSpPr>
            <p:spPr>
              <a:xfrm>
                <a:off x="3219175" y="1912175"/>
                <a:ext cx="218100" cy="337425"/>
              </a:xfrm>
              <a:custGeom>
                <a:avLst/>
                <a:gdLst/>
                <a:ahLst/>
                <a:cxnLst/>
                <a:rect l="l" t="t" r="r" b="b"/>
                <a:pathLst>
                  <a:path w="8724" h="13497" extrusionOk="0">
                    <a:moveTo>
                      <a:pt x="3192" y="3982"/>
                    </a:moveTo>
                    <a:cubicBezTo>
                      <a:pt x="3283" y="4742"/>
                      <a:pt x="3374" y="5107"/>
                      <a:pt x="3526" y="5897"/>
                    </a:cubicBezTo>
                    <a:cubicBezTo>
                      <a:pt x="3357" y="5923"/>
                      <a:pt x="3202" y="5938"/>
                      <a:pt x="3064" y="5938"/>
                    </a:cubicBezTo>
                    <a:cubicBezTo>
                      <a:pt x="2705" y="5938"/>
                      <a:pt x="2459" y="5831"/>
                      <a:pt x="2371" y="5502"/>
                    </a:cubicBezTo>
                    <a:cubicBezTo>
                      <a:pt x="2310" y="5046"/>
                      <a:pt x="2523" y="4499"/>
                      <a:pt x="3192" y="3982"/>
                    </a:cubicBezTo>
                    <a:close/>
                    <a:moveTo>
                      <a:pt x="5717" y="7576"/>
                    </a:moveTo>
                    <a:cubicBezTo>
                      <a:pt x="6076" y="7576"/>
                      <a:pt x="6317" y="7712"/>
                      <a:pt x="6383" y="8086"/>
                    </a:cubicBezTo>
                    <a:cubicBezTo>
                      <a:pt x="6444" y="8542"/>
                      <a:pt x="6231" y="9028"/>
                      <a:pt x="5624" y="9514"/>
                    </a:cubicBezTo>
                    <a:cubicBezTo>
                      <a:pt x="5472" y="8754"/>
                      <a:pt x="5411" y="8390"/>
                      <a:pt x="5259" y="7630"/>
                    </a:cubicBezTo>
                    <a:cubicBezTo>
                      <a:pt x="5427" y="7596"/>
                      <a:pt x="5581" y="7576"/>
                      <a:pt x="5717" y="7576"/>
                    </a:cubicBezTo>
                    <a:close/>
                    <a:moveTo>
                      <a:pt x="3830" y="0"/>
                    </a:moveTo>
                    <a:cubicBezTo>
                      <a:pt x="3344" y="244"/>
                      <a:pt x="3070" y="396"/>
                      <a:pt x="2523" y="669"/>
                    </a:cubicBezTo>
                    <a:cubicBezTo>
                      <a:pt x="2645" y="1277"/>
                      <a:pt x="2675" y="1581"/>
                      <a:pt x="2797" y="2189"/>
                    </a:cubicBezTo>
                    <a:cubicBezTo>
                      <a:pt x="1277" y="3101"/>
                      <a:pt x="0" y="4803"/>
                      <a:pt x="304" y="6657"/>
                    </a:cubicBezTo>
                    <a:cubicBezTo>
                      <a:pt x="514" y="7876"/>
                      <a:pt x="1260" y="8224"/>
                      <a:pt x="2163" y="8224"/>
                    </a:cubicBezTo>
                    <a:cubicBezTo>
                      <a:pt x="2700" y="8224"/>
                      <a:pt x="3293" y="8100"/>
                      <a:pt x="3861" y="7964"/>
                    </a:cubicBezTo>
                    <a:cubicBezTo>
                      <a:pt x="4013" y="8876"/>
                      <a:pt x="4134" y="9332"/>
                      <a:pt x="4286" y="10244"/>
                    </a:cubicBezTo>
                    <a:cubicBezTo>
                      <a:pt x="3636" y="10496"/>
                      <a:pt x="2956" y="10631"/>
                      <a:pt x="2348" y="10631"/>
                    </a:cubicBezTo>
                    <a:cubicBezTo>
                      <a:pt x="2075" y="10631"/>
                      <a:pt x="1816" y="10604"/>
                      <a:pt x="1581" y="10548"/>
                    </a:cubicBezTo>
                    <a:cubicBezTo>
                      <a:pt x="1429" y="11338"/>
                      <a:pt x="1307" y="11763"/>
                      <a:pt x="1155" y="12554"/>
                    </a:cubicBezTo>
                    <a:cubicBezTo>
                      <a:pt x="1385" y="12611"/>
                      <a:pt x="1649" y="12640"/>
                      <a:pt x="1938" y="12640"/>
                    </a:cubicBezTo>
                    <a:cubicBezTo>
                      <a:pt x="2722" y="12640"/>
                      <a:pt x="3688" y="12429"/>
                      <a:pt x="4620" y="12007"/>
                    </a:cubicBezTo>
                    <a:cubicBezTo>
                      <a:pt x="4742" y="12584"/>
                      <a:pt x="4772" y="12888"/>
                      <a:pt x="4894" y="13496"/>
                    </a:cubicBezTo>
                    <a:cubicBezTo>
                      <a:pt x="5380" y="13253"/>
                      <a:pt x="5654" y="13131"/>
                      <a:pt x="6171" y="12858"/>
                    </a:cubicBezTo>
                    <a:cubicBezTo>
                      <a:pt x="6049" y="12219"/>
                      <a:pt x="6019" y="11915"/>
                      <a:pt x="5928" y="11308"/>
                    </a:cubicBezTo>
                    <a:cubicBezTo>
                      <a:pt x="7447" y="10396"/>
                      <a:pt x="8724" y="8724"/>
                      <a:pt x="8390" y="6961"/>
                    </a:cubicBezTo>
                    <a:cubicBezTo>
                      <a:pt x="8198" y="5772"/>
                      <a:pt x="7449" y="5418"/>
                      <a:pt x="6541" y="5418"/>
                    </a:cubicBezTo>
                    <a:cubicBezTo>
                      <a:pt x="6010" y="5418"/>
                      <a:pt x="5424" y="5539"/>
                      <a:pt x="4864" y="5684"/>
                    </a:cubicBezTo>
                    <a:cubicBezTo>
                      <a:pt x="4712" y="4712"/>
                      <a:pt x="4590" y="4256"/>
                      <a:pt x="4438" y="3314"/>
                    </a:cubicBezTo>
                    <a:cubicBezTo>
                      <a:pt x="4976" y="3094"/>
                      <a:pt x="5552" y="2992"/>
                      <a:pt x="6137" y="2992"/>
                    </a:cubicBezTo>
                    <a:cubicBezTo>
                      <a:pt x="6280" y="2992"/>
                      <a:pt x="6423" y="2998"/>
                      <a:pt x="6566" y="3010"/>
                    </a:cubicBezTo>
                    <a:cubicBezTo>
                      <a:pt x="6718" y="2219"/>
                      <a:pt x="6748" y="1794"/>
                      <a:pt x="6900" y="1003"/>
                    </a:cubicBezTo>
                    <a:cubicBezTo>
                      <a:pt x="6733" y="979"/>
                      <a:pt x="6557" y="966"/>
                      <a:pt x="6377" y="966"/>
                    </a:cubicBezTo>
                    <a:cubicBezTo>
                      <a:pt x="5671" y="966"/>
                      <a:pt x="4878" y="1151"/>
                      <a:pt x="4104" y="1490"/>
                    </a:cubicBezTo>
                    <a:cubicBezTo>
                      <a:pt x="3982" y="912"/>
                      <a:pt x="3952" y="608"/>
                      <a:pt x="383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8" name="Google Shape;1238;p13"/>
              <p:cNvSpPr/>
              <p:nvPr/>
            </p:nvSpPr>
            <p:spPr>
              <a:xfrm>
                <a:off x="3710904" y="1696193"/>
                <a:ext cx="158250" cy="139500"/>
              </a:xfrm>
              <a:custGeom>
                <a:avLst/>
                <a:gdLst/>
                <a:ahLst/>
                <a:cxnLst/>
                <a:rect l="l" t="t" r="r" b="b"/>
                <a:pathLst>
                  <a:path w="6330" h="5580" extrusionOk="0">
                    <a:moveTo>
                      <a:pt x="2035" y="1"/>
                    </a:moveTo>
                    <a:cubicBezTo>
                      <a:pt x="802" y="1"/>
                      <a:pt x="0" y="1090"/>
                      <a:pt x="212" y="2386"/>
                    </a:cubicBezTo>
                    <a:cubicBezTo>
                      <a:pt x="516" y="3906"/>
                      <a:pt x="2005" y="5152"/>
                      <a:pt x="3616" y="5487"/>
                    </a:cubicBezTo>
                    <a:cubicBezTo>
                      <a:pt x="3887" y="5549"/>
                      <a:pt x="4147" y="5580"/>
                      <a:pt x="4389" y="5580"/>
                    </a:cubicBezTo>
                    <a:cubicBezTo>
                      <a:pt x="5559" y="5580"/>
                      <a:pt x="6330" y="4872"/>
                      <a:pt x="6078" y="3663"/>
                    </a:cubicBezTo>
                    <a:cubicBezTo>
                      <a:pt x="5744" y="2052"/>
                      <a:pt x="4285" y="471"/>
                      <a:pt x="2613" y="76"/>
                    </a:cubicBezTo>
                    <a:cubicBezTo>
                      <a:pt x="2412" y="25"/>
                      <a:pt x="2219" y="1"/>
                      <a:pt x="203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9" name="Google Shape;1239;p13"/>
              <p:cNvSpPr/>
              <p:nvPr/>
            </p:nvSpPr>
            <p:spPr>
              <a:xfrm>
                <a:off x="3774100" y="2106607"/>
                <a:ext cx="158375" cy="139725"/>
              </a:xfrm>
              <a:custGeom>
                <a:avLst/>
                <a:gdLst/>
                <a:ahLst/>
                <a:cxnLst/>
                <a:rect l="l" t="t" r="r" b="b"/>
                <a:pathLst>
                  <a:path w="6335" h="5589" extrusionOk="0">
                    <a:moveTo>
                      <a:pt x="2072" y="0"/>
                    </a:moveTo>
                    <a:cubicBezTo>
                      <a:pt x="819" y="0"/>
                      <a:pt x="1" y="1098"/>
                      <a:pt x="214" y="2406"/>
                    </a:cubicBezTo>
                    <a:cubicBezTo>
                      <a:pt x="518" y="3926"/>
                      <a:pt x="2008" y="5172"/>
                      <a:pt x="3619" y="5507"/>
                    </a:cubicBezTo>
                    <a:cubicBezTo>
                      <a:pt x="3880" y="5562"/>
                      <a:pt x="4131" y="5589"/>
                      <a:pt x="4365" y="5589"/>
                    </a:cubicBezTo>
                    <a:cubicBezTo>
                      <a:pt x="5550" y="5589"/>
                      <a:pt x="6334" y="4901"/>
                      <a:pt x="6081" y="3683"/>
                    </a:cubicBezTo>
                    <a:cubicBezTo>
                      <a:pt x="5746" y="2011"/>
                      <a:pt x="4257" y="461"/>
                      <a:pt x="2615" y="66"/>
                    </a:cubicBezTo>
                    <a:cubicBezTo>
                      <a:pt x="2427" y="21"/>
                      <a:pt x="2246" y="0"/>
                      <a:pt x="207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0" name="Google Shape;1240;p13"/>
              <p:cNvSpPr/>
              <p:nvPr/>
            </p:nvSpPr>
            <p:spPr>
              <a:xfrm>
                <a:off x="2694985" y="1936311"/>
                <a:ext cx="159000" cy="139950"/>
              </a:xfrm>
              <a:custGeom>
                <a:avLst/>
                <a:gdLst/>
                <a:ahLst/>
                <a:cxnLst/>
                <a:rect l="l" t="t" r="r" b="b"/>
                <a:pathLst>
                  <a:path w="6360" h="5598" extrusionOk="0">
                    <a:moveTo>
                      <a:pt x="2004" y="1"/>
                    </a:moveTo>
                    <a:cubicBezTo>
                      <a:pt x="792" y="1"/>
                      <a:pt x="0" y="707"/>
                      <a:pt x="255" y="1905"/>
                    </a:cubicBezTo>
                    <a:cubicBezTo>
                      <a:pt x="620" y="3576"/>
                      <a:pt x="2048" y="5096"/>
                      <a:pt x="3720" y="5522"/>
                    </a:cubicBezTo>
                    <a:cubicBezTo>
                      <a:pt x="3925" y="5573"/>
                      <a:pt x="4122" y="5597"/>
                      <a:pt x="4308" y="5597"/>
                    </a:cubicBezTo>
                    <a:cubicBezTo>
                      <a:pt x="5561" y="5597"/>
                      <a:pt x="6359" y="4508"/>
                      <a:pt x="6121" y="3212"/>
                    </a:cubicBezTo>
                    <a:cubicBezTo>
                      <a:pt x="5848" y="1692"/>
                      <a:pt x="4389" y="446"/>
                      <a:pt x="2747" y="81"/>
                    </a:cubicBezTo>
                    <a:cubicBezTo>
                      <a:pt x="2487" y="27"/>
                      <a:pt x="2238" y="1"/>
                      <a:pt x="200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1" name="Google Shape;1241;p13"/>
              <p:cNvSpPr/>
              <p:nvPr/>
            </p:nvSpPr>
            <p:spPr>
              <a:xfrm>
                <a:off x="2776216" y="2366185"/>
                <a:ext cx="158250" cy="139925"/>
              </a:xfrm>
              <a:custGeom>
                <a:avLst/>
                <a:gdLst/>
                <a:ahLst/>
                <a:cxnLst/>
                <a:rect l="l" t="t" r="r" b="b"/>
                <a:pathLst>
                  <a:path w="6330" h="5597" extrusionOk="0">
                    <a:moveTo>
                      <a:pt x="1978" y="1"/>
                    </a:moveTo>
                    <a:cubicBezTo>
                      <a:pt x="772" y="1"/>
                      <a:pt x="0" y="711"/>
                      <a:pt x="255" y="1935"/>
                    </a:cubicBezTo>
                    <a:cubicBezTo>
                      <a:pt x="590" y="3607"/>
                      <a:pt x="2049" y="5126"/>
                      <a:pt x="3690" y="5521"/>
                    </a:cubicBezTo>
                    <a:cubicBezTo>
                      <a:pt x="3895" y="5573"/>
                      <a:pt x="4092" y="5597"/>
                      <a:pt x="4278" y="5597"/>
                    </a:cubicBezTo>
                    <a:cubicBezTo>
                      <a:pt x="5531" y="5597"/>
                      <a:pt x="6329" y="4508"/>
                      <a:pt x="6091" y="3211"/>
                    </a:cubicBezTo>
                    <a:cubicBezTo>
                      <a:pt x="5787" y="1722"/>
                      <a:pt x="4328" y="476"/>
                      <a:pt x="2717" y="81"/>
                    </a:cubicBezTo>
                    <a:cubicBezTo>
                      <a:pt x="2458" y="27"/>
                      <a:pt x="2210" y="1"/>
                      <a:pt x="197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242" name="Google Shape;1242;p13"/>
          <p:cNvGrpSpPr/>
          <p:nvPr/>
        </p:nvGrpSpPr>
        <p:grpSpPr>
          <a:xfrm rot="4788923">
            <a:off x="3088929" y="3516681"/>
            <a:ext cx="1609679" cy="1984274"/>
            <a:chOff x="9743146" y="2970638"/>
            <a:chExt cx="1446996" cy="1783072"/>
          </a:xfrm>
        </p:grpSpPr>
        <p:sp>
          <p:nvSpPr>
            <p:cNvPr id="1243" name="Google Shape;1243;p13"/>
            <p:cNvSpPr/>
            <p:nvPr/>
          </p:nvSpPr>
          <p:spPr>
            <a:xfrm rot="4346401">
              <a:off x="9694335" y="3347712"/>
              <a:ext cx="1544618" cy="1028925"/>
            </a:xfrm>
            <a:custGeom>
              <a:avLst/>
              <a:gdLst/>
              <a:ahLst/>
              <a:cxnLst/>
              <a:rect l="l" t="t" r="r" b="b"/>
              <a:pathLst>
                <a:path w="52069" h="34685" extrusionOk="0">
                  <a:moveTo>
                    <a:pt x="41343" y="1"/>
                  </a:moveTo>
                  <a:cubicBezTo>
                    <a:pt x="29017" y="1"/>
                    <a:pt x="18759" y="10551"/>
                    <a:pt x="6419" y="10551"/>
                  </a:cubicBezTo>
                  <a:cubicBezTo>
                    <a:pt x="4345" y="10551"/>
                    <a:pt x="2212" y="10253"/>
                    <a:pt x="1" y="9556"/>
                  </a:cubicBezTo>
                  <a:lnTo>
                    <a:pt x="1" y="9556"/>
                  </a:lnTo>
                  <a:cubicBezTo>
                    <a:pt x="1460" y="17581"/>
                    <a:pt x="2888" y="25636"/>
                    <a:pt x="4347" y="33691"/>
                  </a:cubicBezTo>
                  <a:cubicBezTo>
                    <a:pt x="6555" y="34387"/>
                    <a:pt x="8684" y="34685"/>
                    <a:pt x="10756" y="34685"/>
                  </a:cubicBezTo>
                  <a:cubicBezTo>
                    <a:pt x="23078" y="34685"/>
                    <a:pt x="33337" y="24135"/>
                    <a:pt x="45680" y="24135"/>
                  </a:cubicBezTo>
                  <a:cubicBezTo>
                    <a:pt x="47745" y="24135"/>
                    <a:pt x="49868" y="24430"/>
                    <a:pt x="52068" y="25119"/>
                  </a:cubicBezTo>
                  <a:cubicBezTo>
                    <a:pt x="50609" y="17064"/>
                    <a:pt x="49181" y="9040"/>
                    <a:pt x="47722" y="985"/>
                  </a:cubicBezTo>
                  <a:cubicBezTo>
                    <a:pt x="45525" y="296"/>
                    <a:pt x="43405" y="1"/>
                    <a:pt x="41343" y="1"/>
                  </a:cubicBezTo>
                  <a:close/>
                </a:path>
              </a:pathLst>
            </a:custGeom>
            <a:solidFill>
              <a:schemeClr val="lt2"/>
            </a:solidFill>
            <a:ln w="762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47625" dir="6480000" algn="bl" rotWithShape="0">
                <a:schemeClr val="dk1">
                  <a:alpha val="23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4" name="Google Shape;1244;p13"/>
            <p:cNvGrpSpPr/>
            <p:nvPr/>
          </p:nvGrpSpPr>
          <p:grpSpPr>
            <a:xfrm rot="4346401">
              <a:off x="9694335" y="3347712"/>
              <a:ext cx="1544618" cy="1028925"/>
              <a:chOff x="2670525" y="1658075"/>
              <a:chExt cx="1301725" cy="867125"/>
            </a:xfrm>
          </p:grpSpPr>
          <p:sp>
            <p:nvSpPr>
              <p:cNvPr id="1245" name="Google Shape;1245;p13"/>
              <p:cNvSpPr/>
              <p:nvPr/>
            </p:nvSpPr>
            <p:spPr>
              <a:xfrm>
                <a:off x="2670525" y="1658075"/>
                <a:ext cx="1301725" cy="867125"/>
              </a:xfrm>
              <a:custGeom>
                <a:avLst/>
                <a:gdLst/>
                <a:ahLst/>
                <a:cxnLst/>
                <a:rect l="l" t="t" r="r" b="b"/>
                <a:pathLst>
                  <a:path w="52069" h="34685" extrusionOk="0">
                    <a:moveTo>
                      <a:pt x="41343" y="1"/>
                    </a:moveTo>
                    <a:cubicBezTo>
                      <a:pt x="29017" y="1"/>
                      <a:pt x="18759" y="10551"/>
                      <a:pt x="6419" y="10551"/>
                    </a:cubicBezTo>
                    <a:cubicBezTo>
                      <a:pt x="4345" y="10551"/>
                      <a:pt x="2212" y="10253"/>
                      <a:pt x="1" y="9556"/>
                    </a:cubicBezTo>
                    <a:lnTo>
                      <a:pt x="1" y="9556"/>
                    </a:lnTo>
                    <a:cubicBezTo>
                      <a:pt x="1460" y="17581"/>
                      <a:pt x="2888" y="25636"/>
                      <a:pt x="4347" y="33691"/>
                    </a:cubicBezTo>
                    <a:cubicBezTo>
                      <a:pt x="6555" y="34387"/>
                      <a:pt x="8684" y="34685"/>
                      <a:pt x="10756" y="34685"/>
                    </a:cubicBezTo>
                    <a:cubicBezTo>
                      <a:pt x="23078" y="34685"/>
                      <a:pt x="33337" y="24135"/>
                      <a:pt x="45680" y="24135"/>
                    </a:cubicBezTo>
                    <a:cubicBezTo>
                      <a:pt x="47745" y="24135"/>
                      <a:pt x="49868" y="24430"/>
                      <a:pt x="52068" y="25119"/>
                    </a:cubicBezTo>
                    <a:cubicBezTo>
                      <a:pt x="50609" y="17064"/>
                      <a:pt x="49181" y="9040"/>
                      <a:pt x="47722" y="985"/>
                    </a:cubicBezTo>
                    <a:cubicBezTo>
                      <a:pt x="45525" y="296"/>
                      <a:pt x="43405" y="1"/>
                      <a:pt x="4134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6" name="Google Shape;1246;p13"/>
              <p:cNvSpPr/>
              <p:nvPr/>
            </p:nvSpPr>
            <p:spPr>
              <a:xfrm>
                <a:off x="2745750" y="1705450"/>
                <a:ext cx="1153550" cy="771375"/>
              </a:xfrm>
              <a:custGeom>
                <a:avLst/>
                <a:gdLst/>
                <a:ahLst/>
                <a:cxnLst/>
                <a:rect l="l" t="t" r="r" b="b"/>
                <a:pathLst>
                  <a:path w="46142" h="30855" extrusionOk="0">
                    <a:moveTo>
                      <a:pt x="38888" y="1"/>
                    </a:moveTo>
                    <a:cubicBezTo>
                      <a:pt x="26272" y="1"/>
                      <a:pt x="16314" y="10800"/>
                      <a:pt x="3682" y="10800"/>
                    </a:cubicBezTo>
                    <a:cubicBezTo>
                      <a:pt x="2481" y="10800"/>
                      <a:pt x="1255" y="10702"/>
                      <a:pt x="1" y="10488"/>
                    </a:cubicBezTo>
                    <a:lnTo>
                      <a:pt x="1" y="10488"/>
                    </a:lnTo>
                    <a:cubicBezTo>
                      <a:pt x="1217" y="17175"/>
                      <a:pt x="2402" y="23862"/>
                      <a:pt x="3618" y="30549"/>
                    </a:cubicBezTo>
                    <a:cubicBezTo>
                      <a:pt x="4859" y="30759"/>
                      <a:pt x="6071" y="30855"/>
                      <a:pt x="7260" y="30855"/>
                    </a:cubicBezTo>
                    <a:cubicBezTo>
                      <a:pt x="19880" y="30855"/>
                      <a:pt x="29823" y="20061"/>
                      <a:pt x="42486" y="20061"/>
                    </a:cubicBezTo>
                    <a:cubicBezTo>
                      <a:pt x="43679" y="20061"/>
                      <a:pt x="44896" y="20157"/>
                      <a:pt x="46142" y="20367"/>
                    </a:cubicBezTo>
                    <a:cubicBezTo>
                      <a:pt x="44926" y="13680"/>
                      <a:pt x="43710" y="6993"/>
                      <a:pt x="42524" y="306"/>
                    </a:cubicBezTo>
                    <a:cubicBezTo>
                      <a:pt x="41286" y="97"/>
                      <a:pt x="40075" y="1"/>
                      <a:pt x="3888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7" name="Google Shape;1247;p13"/>
              <p:cNvSpPr/>
              <p:nvPr/>
            </p:nvSpPr>
            <p:spPr>
              <a:xfrm>
                <a:off x="3095300" y="1846500"/>
                <a:ext cx="466600" cy="485400"/>
              </a:xfrm>
              <a:custGeom>
                <a:avLst/>
                <a:gdLst/>
                <a:ahLst/>
                <a:cxnLst/>
                <a:rect l="l" t="t" r="r" b="b"/>
                <a:pathLst>
                  <a:path w="18664" h="19416" extrusionOk="0">
                    <a:moveTo>
                      <a:pt x="11047" y="1"/>
                    </a:moveTo>
                    <a:cubicBezTo>
                      <a:pt x="9947" y="1"/>
                      <a:pt x="8804" y="266"/>
                      <a:pt x="7691" y="834"/>
                    </a:cubicBezTo>
                    <a:cubicBezTo>
                      <a:pt x="3223" y="3114"/>
                      <a:pt x="1" y="8646"/>
                      <a:pt x="852" y="13631"/>
                    </a:cubicBezTo>
                    <a:cubicBezTo>
                      <a:pt x="1434" y="17192"/>
                      <a:pt x="4244" y="19416"/>
                      <a:pt x="7422" y="19416"/>
                    </a:cubicBezTo>
                    <a:cubicBezTo>
                      <a:pt x="8557" y="19416"/>
                      <a:pt x="9739" y="19132"/>
                      <a:pt x="10883" y="18524"/>
                    </a:cubicBezTo>
                    <a:cubicBezTo>
                      <a:pt x="15168" y="16214"/>
                      <a:pt x="18664" y="10804"/>
                      <a:pt x="17722" y="5789"/>
                    </a:cubicBezTo>
                    <a:cubicBezTo>
                      <a:pt x="17066" y="2239"/>
                      <a:pt x="14240" y="1"/>
                      <a:pt x="1104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8" name="Google Shape;1248;p13"/>
              <p:cNvSpPr/>
              <p:nvPr/>
            </p:nvSpPr>
            <p:spPr>
              <a:xfrm>
                <a:off x="3219175" y="1912175"/>
                <a:ext cx="218100" cy="337425"/>
              </a:xfrm>
              <a:custGeom>
                <a:avLst/>
                <a:gdLst/>
                <a:ahLst/>
                <a:cxnLst/>
                <a:rect l="l" t="t" r="r" b="b"/>
                <a:pathLst>
                  <a:path w="8724" h="13497" extrusionOk="0">
                    <a:moveTo>
                      <a:pt x="3192" y="3982"/>
                    </a:moveTo>
                    <a:cubicBezTo>
                      <a:pt x="3283" y="4742"/>
                      <a:pt x="3374" y="5107"/>
                      <a:pt x="3526" y="5897"/>
                    </a:cubicBezTo>
                    <a:cubicBezTo>
                      <a:pt x="3357" y="5923"/>
                      <a:pt x="3202" y="5938"/>
                      <a:pt x="3064" y="5938"/>
                    </a:cubicBezTo>
                    <a:cubicBezTo>
                      <a:pt x="2705" y="5938"/>
                      <a:pt x="2459" y="5831"/>
                      <a:pt x="2371" y="5502"/>
                    </a:cubicBezTo>
                    <a:cubicBezTo>
                      <a:pt x="2310" y="5046"/>
                      <a:pt x="2523" y="4499"/>
                      <a:pt x="3192" y="3982"/>
                    </a:cubicBezTo>
                    <a:close/>
                    <a:moveTo>
                      <a:pt x="5717" y="7576"/>
                    </a:moveTo>
                    <a:cubicBezTo>
                      <a:pt x="6076" y="7576"/>
                      <a:pt x="6317" y="7712"/>
                      <a:pt x="6383" y="8086"/>
                    </a:cubicBezTo>
                    <a:cubicBezTo>
                      <a:pt x="6444" y="8542"/>
                      <a:pt x="6231" y="9028"/>
                      <a:pt x="5624" y="9514"/>
                    </a:cubicBezTo>
                    <a:cubicBezTo>
                      <a:pt x="5472" y="8754"/>
                      <a:pt x="5411" y="8390"/>
                      <a:pt x="5259" y="7630"/>
                    </a:cubicBezTo>
                    <a:cubicBezTo>
                      <a:pt x="5427" y="7596"/>
                      <a:pt x="5581" y="7576"/>
                      <a:pt x="5717" y="7576"/>
                    </a:cubicBezTo>
                    <a:close/>
                    <a:moveTo>
                      <a:pt x="3830" y="0"/>
                    </a:moveTo>
                    <a:cubicBezTo>
                      <a:pt x="3344" y="244"/>
                      <a:pt x="3070" y="396"/>
                      <a:pt x="2523" y="669"/>
                    </a:cubicBezTo>
                    <a:cubicBezTo>
                      <a:pt x="2645" y="1277"/>
                      <a:pt x="2675" y="1581"/>
                      <a:pt x="2797" y="2189"/>
                    </a:cubicBezTo>
                    <a:cubicBezTo>
                      <a:pt x="1277" y="3101"/>
                      <a:pt x="0" y="4803"/>
                      <a:pt x="304" y="6657"/>
                    </a:cubicBezTo>
                    <a:cubicBezTo>
                      <a:pt x="514" y="7876"/>
                      <a:pt x="1260" y="8224"/>
                      <a:pt x="2163" y="8224"/>
                    </a:cubicBezTo>
                    <a:cubicBezTo>
                      <a:pt x="2700" y="8224"/>
                      <a:pt x="3293" y="8100"/>
                      <a:pt x="3861" y="7964"/>
                    </a:cubicBezTo>
                    <a:cubicBezTo>
                      <a:pt x="4013" y="8876"/>
                      <a:pt x="4134" y="9332"/>
                      <a:pt x="4286" y="10244"/>
                    </a:cubicBezTo>
                    <a:cubicBezTo>
                      <a:pt x="3636" y="10496"/>
                      <a:pt x="2956" y="10631"/>
                      <a:pt x="2348" y="10631"/>
                    </a:cubicBezTo>
                    <a:cubicBezTo>
                      <a:pt x="2075" y="10631"/>
                      <a:pt x="1816" y="10604"/>
                      <a:pt x="1581" y="10548"/>
                    </a:cubicBezTo>
                    <a:cubicBezTo>
                      <a:pt x="1429" y="11338"/>
                      <a:pt x="1307" y="11763"/>
                      <a:pt x="1155" y="12554"/>
                    </a:cubicBezTo>
                    <a:cubicBezTo>
                      <a:pt x="1385" y="12611"/>
                      <a:pt x="1649" y="12640"/>
                      <a:pt x="1938" y="12640"/>
                    </a:cubicBezTo>
                    <a:cubicBezTo>
                      <a:pt x="2722" y="12640"/>
                      <a:pt x="3688" y="12429"/>
                      <a:pt x="4620" y="12007"/>
                    </a:cubicBezTo>
                    <a:cubicBezTo>
                      <a:pt x="4742" y="12584"/>
                      <a:pt x="4772" y="12888"/>
                      <a:pt x="4894" y="13496"/>
                    </a:cubicBezTo>
                    <a:cubicBezTo>
                      <a:pt x="5380" y="13253"/>
                      <a:pt x="5654" y="13131"/>
                      <a:pt x="6171" y="12858"/>
                    </a:cubicBezTo>
                    <a:cubicBezTo>
                      <a:pt x="6049" y="12219"/>
                      <a:pt x="6019" y="11915"/>
                      <a:pt x="5928" y="11308"/>
                    </a:cubicBezTo>
                    <a:cubicBezTo>
                      <a:pt x="7447" y="10396"/>
                      <a:pt x="8724" y="8724"/>
                      <a:pt x="8390" y="6961"/>
                    </a:cubicBezTo>
                    <a:cubicBezTo>
                      <a:pt x="8198" y="5772"/>
                      <a:pt x="7449" y="5418"/>
                      <a:pt x="6541" y="5418"/>
                    </a:cubicBezTo>
                    <a:cubicBezTo>
                      <a:pt x="6010" y="5418"/>
                      <a:pt x="5424" y="5539"/>
                      <a:pt x="4864" y="5684"/>
                    </a:cubicBezTo>
                    <a:cubicBezTo>
                      <a:pt x="4712" y="4712"/>
                      <a:pt x="4590" y="4256"/>
                      <a:pt x="4438" y="3314"/>
                    </a:cubicBezTo>
                    <a:cubicBezTo>
                      <a:pt x="4976" y="3094"/>
                      <a:pt x="5552" y="2992"/>
                      <a:pt x="6137" y="2992"/>
                    </a:cubicBezTo>
                    <a:cubicBezTo>
                      <a:pt x="6280" y="2992"/>
                      <a:pt x="6423" y="2998"/>
                      <a:pt x="6566" y="3010"/>
                    </a:cubicBezTo>
                    <a:cubicBezTo>
                      <a:pt x="6718" y="2219"/>
                      <a:pt x="6748" y="1794"/>
                      <a:pt x="6900" y="1003"/>
                    </a:cubicBezTo>
                    <a:cubicBezTo>
                      <a:pt x="6733" y="979"/>
                      <a:pt x="6557" y="966"/>
                      <a:pt x="6377" y="966"/>
                    </a:cubicBezTo>
                    <a:cubicBezTo>
                      <a:pt x="5671" y="966"/>
                      <a:pt x="4878" y="1151"/>
                      <a:pt x="4104" y="1490"/>
                    </a:cubicBezTo>
                    <a:cubicBezTo>
                      <a:pt x="3982" y="912"/>
                      <a:pt x="3952" y="608"/>
                      <a:pt x="383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9" name="Google Shape;1249;p13"/>
              <p:cNvSpPr/>
              <p:nvPr/>
            </p:nvSpPr>
            <p:spPr>
              <a:xfrm>
                <a:off x="3710904" y="1696193"/>
                <a:ext cx="158250" cy="139500"/>
              </a:xfrm>
              <a:custGeom>
                <a:avLst/>
                <a:gdLst/>
                <a:ahLst/>
                <a:cxnLst/>
                <a:rect l="l" t="t" r="r" b="b"/>
                <a:pathLst>
                  <a:path w="6330" h="5580" extrusionOk="0">
                    <a:moveTo>
                      <a:pt x="2035" y="1"/>
                    </a:moveTo>
                    <a:cubicBezTo>
                      <a:pt x="802" y="1"/>
                      <a:pt x="0" y="1090"/>
                      <a:pt x="212" y="2386"/>
                    </a:cubicBezTo>
                    <a:cubicBezTo>
                      <a:pt x="516" y="3906"/>
                      <a:pt x="2005" y="5152"/>
                      <a:pt x="3616" y="5487"/>
                    </a:cubicBezTo>
                    <a:cubicBezTo>
                      <a:pt x="3887" y="5549"/>
                      <a:pt x="4147" y="5580"/>
                      <a:pt x="4389" y="5580"/>
                    </a:cubicBezTo>
                    <a:cubicBezTo>
                      <a:pt x="5559" y="5580"/>
                      <a:pt x="6330" y="4872"/>
                      <a:pt x="6078" y="3663"/>
                    </a:cubicBezTo>
                    <a:cubicBezTo>
                      <a:pt x="5744" y="2052"/>
                      <a:pt x="4285" y="471"/>
                      <a:pt x="2613" y="76"/>
                    </a:cubicBezTo>
                    <a:cubicBezTo>
                      <a:pt x="2412" y="25"/>
                      <a:pt x="2219" y="1"/>
                      <a:pt x="203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0" name="Google Shape;1250;p13"/>
              <p:cNvSpPr/>
              <p:nvPr/>
            </p:nvSpPr>
            <p:spPr>
              <a:xfrm>
                <a:off x="3774100" y="2106607"/>
                <a:ext cx="158375" cy="139725"/>
              </a:xfrm>
              <a:custGeom>
                <a:avLst/>
                <a:gdLst/>
                <a:ahLst/>
                <a:cxnLst/>
                <a:rect l="l" t="t" r="r" b="b"/>
                <a:pathLst>
                  <a:path w="6335" h="5589" extrusionOk="0">
                    <a:moveTo>
                      <a:pt x="2072" y="0"/>
                    </a:moveTo>
                    <a:cubicBezTo>
                      <a:pt x="819" y="0"/>
                      <a:pt x="1" y="1098"/>
                      <a:pt x="214" y="2406"/>
                    </a:cubicBezTo>
                    <a:cubicBezTo>
                      <a:pt x="518" y="3926"/>
                      <a:pt x="2008" y="5172"/>
                      <a:pt x="3619" y="5507"/>
                    </a:cubicBezTo>
                    <a:cubicBezTo>
                      <a:pt x="3880" y="5562"/>
                      <a:pt x="4131" y="5589"/>
                      <a:pt x="4365" y="5589"/>
                    </a:cubicBezTo>
                    <a:cubicBezTo>
                      <a:pt x="5550" y="5589"/>
                      <a:pt x="6334" y="4901"/>
                      <a:pt x="6081" y="3683"/>
                    </a:cubicBezTo>
                    <a:cubicBezTo>
                      <a:pt x="5746" y="2011"/>
                      <a:pt x="4257" y="461"/>
                      <a:pt x="2615" y="66"/>
                    </a:cubicBezTo>
                    <a:cubicBezTo>
                      <a:pt x="2427" y="21"/>
                      <a:pt x="2246" y="0"/>
                      <a:pt x="207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1" name="Google Shape;1251;p13"/>
              <p:cNvSpPr/>
              <p:nvPr/>
            </p:nvSpPr>
            <p:spPr>
              <a:xfrm>
                <a:off x="2694985" y="1936311"/>
                <a:ext cx="159000" cy="139950"/>
              </a:xfrm>
              <a:custGeom>
                <a:avLst/>
                <a:gdLst/>
                <a:ahLst/>
                <a:cxnLst/>
                <a:rect l="l" t="t" r="r" b="b"/>
                <a:pathLst>
                  <a:path w="6360" h="5598" extrusionOk="0">
                    <a:moveTo>
                      <a:pt x="2004" y="1"/>
                    </a:moveTo>
                    <a:cubicBezTo>
                      <a:pt x="792" y="1"/>
                      <a:pt x="0" y="707"/>
                      <a:pt x="255" y="1905"/>
                    </a:cubicBezTo>
                    <a:cubicBezTo>
                      <a:pt x="620" y="3576"/>
                      <a:pt x="2048" y="5096"/>
                      <a:pt x="3720" y="5522"/>
                    </a:cubicBezTo>
                    <a:cubicBezTo>
                      <a:pt x="3925" y="5573"/>
                      <a:pt x="4122" y="5597"/>
                      <a:pt x="4308" y="5597"/>
                    </a:cubicBezTo>
                    <a:cubicBezTo>
                      <a:pt x="5561" y="5597"/>
                      <a:pt x="6359" y="4508"/>
                      <a:pt x="6121" y="3212"/>
                    </a:cubicBezTo>
                    <a:cubicBezTo>
                      <a:pt x="5848" y="1692"/>
                      <a:pt x="4389" y="446"/>
                      <a:pt x="2747" y="81"/>
                    </a:cubicBezTo>
                    <a:cubicBezTo>
                      <a:pt x="2487" y="27"/>
                      <a:pt x="2238" y="1"/>
                      <a:pt x="200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2" name="Google Shape;1252;p13"/>
              <p:cNvSpPr/>
              <p:nvPr/>
            </p:nvSpPr>
            <p:spPr>
              <a:xfrm>
                <a:off x="2776216" y="2366185"/>
                <a:ext cx="158250" cy="139925"/>
              </a:xfrm>
              <a:custGeom>
                <a:avLst/>
                <a:gdLst/>
                <a:ahLst/>
                <a:cxnLst/>
                <a:rect l="l" t="t" r="r" b="b"/>
                <a:pathLst>
                  <a:path w="6330" h="5597" extrusionOk="0">
                    <a:moveTo>
                      <a:pt x="1978" y="1"/>
                    </a:moveTo>
                    <a:cubicBezTo>
                      <a:pt x="772" y="1"/>
                      <a:pt x="0" y="711"/>
                      <a:pt x="255" y="1935"/>
                    </a:cubicBezTo>
                    <a:cubicBezTo>
                      <a:pt x="590" y="3607"/>
                      <a:pt x="2049" y="5126"/>
                      <a:pt x="3690" y="5521"/>
                    </a:cubicBezTo>
                    <a:cubicBezTo>
                      <a:pt x="3895" y="5573"/>
                      <a:pt x="4092" y="5597"/>
                      <a:pt x="4278" y="5597"/>
                    </a:cubicBezTo>
                    <a:cubicBezTo>
                      <a:pt x="5531" y="5597"/>
                      <a:pt x="6329" y="4508"/>
                      <a:pt x="6091" y="3211"/>
                    </a:cubicBezTo>
                    <a:cubicBezTo>
                      <a:pt x="5787" y="1722"/>
                      <a:pt x="4328" y="476"/>
                      <a:pt x="2717" y="81"/>
                    </a:cubicBezTo>
                    <a:cubicBezTo>
                      <a:pt x="2458" y="27"/>
                      <a:pt x="2210" y="1"/>
                      <a:pt x="197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253" name="Google Shape;1253;p13"/>
          <p:cNvGrpSpPr/>
          <p:nvPr/>
        </p:nvGrpSpPr>
        <p:grpSpPr>
          <a:xfrm rot="1350440">
            <a:off x="1522220" y="3815686"/>
            <a:ext cx="1609530" cy="1984316"/>
            <a:chOff x="9743146" y="2970638"/>
            <a:chExt cx="1446996" cy="1783072"/>
          </a:xfrm>
        </p:grpSpPr>
        <p:sp>
          <p:nvSpPr>
            <p:cNvPr id="1254" name="Google Shape;1254;p13"/>
            <p:cNvSpPr/>
            <p:nvPr/>
          </p:nvSpPr>
          <p:spPr>
            <a:xfrm rot="4346401">
              <a:off x="9694335" y="3347712"/>
              <a:ext cx="1544618" cy="1028925"/>
            </a:xfrm>
            <a:custGeom>
              <a:avLst/>
              <a:gdLst/>
              <a:ahLst/>
              <a:cxnLst/>
              <a:rect l="l" t="t" r="r" b="b"/>
              <a:pathLst>
                <a:path w="52069" h="34685" extrusionOk="0">
                  <a:moveTo>
                    <a:pt x="41343" y="1"/>
                  </a:moveTo>
                  <a:cubicBezTo>
                    <a:pt x="29017" y="1"/>
                    <a:pt x="18759" y="10551"/>
                    <a:pt x="6419" y="10551"/>
                  </a:cubicBezTo>
                  <a:cubicBezTo>
                    <a:pt x="4345" y="10551"/>
                    <a:pt x="2212" y="10253"/>
                    <a:pt x="1" y="9556"/>
                  </a:cubicBezTo>
                  <a:lnTo>
                    <a:pt x="1" y="9556"/>
                  </a:lnTo>
                  <a:cubicBezTo>
                    <a:pt x="1460" y="17581"/>
                    <a:pt x="2888" y="25636"/>
                    <a:pt x="4347" y="33691"/>
                  </a:cubicBezTo>
                  <a:cubicBezTo>
                    <a:pt x="6555" y="34387"/>
                    <a:pt x="8684" y="34685"/>
                    <a:pt x="10756" y="34685"/>
                  </a:cubicBezTo>
                  <a:cubicBezTo>
                    <a:pt x="23078" y="34685"/>
                    <a:pt x="33337" y="24135"/>
                    <a:pt x="45680" y="24135"/>
                  </a:cubicBezTo>
                  <a:cubicBezTo>
                    <a:pt x="47745" y="24135"/>
                    <a:pt x="49868" y="24430"/>
                    <a:pt x="52068" y="25119"/>
                  </a:cubicBezTo>
                  <a:cubicBezTo>
                    <a:pt x="50609" y="17064"/>
                    <a:pt x="49181" y="9040"/>
                    <a:pt x="47722" y="985"/>
                  </a:cubicBezTo>
                  <a:cubicBezTo>
                    <a:pt x="45525" y="296"/>
                    <a:pt x="43405" y="1"/>
                    <a:pt x="41343" y="1"/>
                  </a:cubicBezTo>
                  <a:close/>
                </a:path>
              </a:pathLst>
            </a:custGeom>
            <a:solidFill>
              <a:schemeClr val="lt2"/>
            </a:solidFill>
            <a:ln w="762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47625" dir="6480000" algn="bl" rotWithShape="0">
                <a:schemeClr val="dk1">
                  <a:alpha val="23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55" name="Google Shape;1255;p13"/>
            <p:cNvGrpSpPr/>
            <p:nvPr/>
          </p:nvGrpSpPr>
          <p:grpSpPr>
            <a:xfrm rot="4346401">
              <a:off x="9694335" y="3347712"/>
              <a:ext cx="1544618" cy="1028925"/>
              <a:chOff x="2670525" y="1658075"/>
              <a:chExt cx="1301725" cy="867125"/>
            </a:xfrm>
          </p:grpSpPr>
          <p:sp>
            <p:nvSpPr>
              <p:cNvPr id="1256" name="Google Shape;1256;p13"/>
              <p:cNvSpPr/>
              <p:nvPr/>
            </p:nvSpPr>
            <p:spPr>
              <a:xfrm>
                <a:off x="2670525" y="1658075"/>
                <a:ext cx="1301725" cy="867125"/>
              </a:xfrm>
              <a:custGeom>
                <a:avLst/>
                <a:gdLst/>
                <a:ahLst/>
                <a:cxnLst/>
                <a:rect l="l" t="t" r="r" b="b"/>
                <a:pathLst>
                  <a:path w="52069" h="34685" extrusionOk="0">
                    <a:moveTo>
                      <a:pt x="41343" y="1"/>
                    </a:moveTo>
                    <a:cubicBezTo>
                      <a:pt x="29017" y="1"/>
                      <a:pt x="18759" y="10551"/>
                      <a:pt x="6419" y="10551"/>
                    </a:cubicBezTo>
                    <a:cubicBezTo>
                      <a:pt x="4345" y="10551"/>
                      <a:pt x="2212" y="10253"/>
                      <a:pt x="1" y="9556"/>
                    </a:cubicBezTo>
                    <a:lnTo>
                      <a:pt x="1" y="9556"/>
                    </a:lnTo>
                    <a:cubicBezTo>
                      <a:pt x="1460" y="17581"/>
                      <a:pt x="2888" y="25636"/>
                      <a:pt x="4347" y="33691"/>
                    </a:cubicBezTo>
                    <a:cubicBezTo>
                      <a:pt x="6555" y="34387"/>
                      <a:pt x="8684" y="34685"/>
                      <a:pt x="10756" y="34685"/>
                    </a:cubicBezTo>
                    <a:cubicBezTo>
                      <a:pt x="23078" y="34685"/>
                      <a:pt x="33337" y="24135"/>
                      <a:pt x="45680" y="24135"/>
                    </a:cubicBezTo>
                    <a:cubicBezTo>
                      <a:pt x="47745" y="24135"/>
                      <a:pt x="49868" y="24430"/>
                      <a:pt x="52068" y="25119"/>
                    </a:cubicBezTo>
                    <a:cubicBezTo>
                      <a:pt x="50609" y="17064"/>
                      <a:pt x="49181" y="9040"/>
                      <a:pt x="47722" y="985"/>
                    </a:cubicBezTo>
                    <a:cubicBezTo>
                      <a:pt x="45525" y="296"/>
                      <a:pt x="43405" y="1"/>
                      <a:pt x="4134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7" name="Google Shape;1257;p13"/>
              <p:cNvSpPr/>
              <p:nvPr/>
            </p:nvSpPr>
            <p:spPr>
              <a:xfrm>
                <a:off x="2745750" y="1705450"/>
                <a:ext cx="1153550" cy="771375"/>
              </a:xfrm>
              <a:custGeom>
                <a:avLst/>
                <a:gdLst/>
                <a:ahLst/>
                <a:cxnLst/>
                <a:rect l="l" t="t" r="r" b="b"/>
                <a:pathLst>
                  <a:path w="46142" h="30855" extrusionOk="0">
                    <a:moveTo>
                      <a:pt x="38888" y="1"/>
                    </a:moveTo>
                    <a:cubicBezTo>
                      <a:pt x="26272" y="1"/>
                      <a:pt x="16314" y="10800"/>
                      <a:pt x="3682" y="10800"/>
                    </a:cubicBezTo>
                    <a:cubicBezTo>
                      <a:pt x="2481" y="10800"/>
                      <a:pt x="1255" y="10702"/>
                      <a:pt x="1" y="10488"/>
                    </a:cubicBezTo>
                    <a:lnTo>
                      <a:pt x="1" y="10488"/>
                    </a:lnTo>
                    <a:cubicBezTo>
                      <a:pt x="1217" y="17175"/>
                      <a:pt x="2402" y="23862"/>
                      <a:pt x="3618" y="30549"/>
                    </a:cubicBezTo>
                    <a:cubicBezTo>
                      <a:pt x="4859" y="30759"/>
                      <a:pt x="6071" y="30855"/>
                      <a:pt x="7260" y="30855"/>
                    </a:cubicBezTo>
                    <a:cubicBezTo>
                      <a:pt x="19880" y="30855"/>
                      <a:pt x="29823" y="20061"/>
                      <a:pt x="42486" y="20061"/>
                    </a:cubicBezTo>
                    <a:cubicBezTo>
                      <a:pt x="43679" y="20061"/>
                      <a:pt x="44896" y="20157"/>
                      <a:pt x="46142" y="20367"/>
                    </a:cubicBezTo>
                    <a:cubicBezTo>
                      <a:pt x="44926" y="13680"/>
                      <a:pt x="43710" y="6993"/>
                      <a:pt x="42524" y="306"/>
                    </a:cubicBezTo>
                    <a:cubicBezTo>
                      <a:pt x="41286" y="97"/>
                      <a:pt x="40075" y="1"/>
                      <a:pt x="3888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8" name="Google Shape;1258;p13"/>
              <p:cNvSpPr/>
              <p:nvPr/>
            </p:nvSpPr>
            <p:spPr>
              <a:xfrm>
                <a:off x="3095300" y="1846500"/>
                <a:ext cx="466600" cy="485400"/>
              </a:xfrm>
              <a:custGeom>
                <a:avLst/>
                <a:gdLst/>
                <a:ahLst/>
                <a:cxnLst/>
                <a:rect l="l" t="t" r="r" b="b"/>
                <a:pathLst>
                  <a:path w="18664" h="19416" extrusionOk="0">
                    <a:moveTo>
                      <a:pt x="11047" y="1"/>
                    </a:moveTo>
                    <a:cubicBezTo>
                      <a:pt x="9947" y="1"/>
                      <a:pt x="8804" y="266"/>
                      <a:pt x="7691" y="834"/>
                    </a:cubicBezTo>
                    <a:cubicBezTo>
                      <a:pt x="3223" y="3114"/>
                      <a:pt x="1" y="8646"/>
                      <a:pt x="852" y="13631"/>
                    </a:cubicBezTo>
                    <a:cubicBezTo>
                      <a:pt x="1434" y="17192"/>
                      <a:pt x="4244" y="19416"/>
                      <a:pt x="7422" y="19416"/>
                    </a:cubicBezTo>
                    <a:cubicBezTo>
                      <a:pt x="8557" y="19416"/>
                      <a:pt x="9739" y="19132"/>
                      <a:pt x="10883" y="18524"/>
                    </a:cubicBezTo>
                    <a:cubicBezTo>
                      <a:pt x="15168" y="16214"/>
                      <a:pt x="18664" y="10804"/>
                      <a:pt x="17722" y="5789"/>
                    </a:cubicBezTo>
                    <a:cubicBezTo>
                      <a:pt x="17066" y="2239"/>
                      <a:pt x="14240" y="1"/>
                      <a:pt x="1104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9" name="Google Shape;1259;p13"/>
              <p:cNvSpPr/>
              <p:nvPr/>
            </p:nvSpPr>
            <p:spPr>
              <a:xfrm>
                <a:off x="3219175" y="1912175"/>
                <a:ext cx="218100" cy="337425"/>
              </a:xfrm>
              <a:custGeom>
                <a:avLst/>
                <a:gdLst/>
                <a:ahLst/>
                <a:cxnLst/>
                <a:rect l="l" t="t" r="r" b="b"/>
                <a:pathLst>
                  <a:path w="8724" h="13497" extrusionOk="0">
                    <a:moveTo>
                      <a:pt x="3192" y="3982"/>
                    </a:moveTo>
                    <a:cubicBezTo>
                      <a:pt x="3283" y="4742"/>
                      <a:pt x="3374" y="5107"/>
                      <a:pt x="3526" y="5897"/>
                    </a:cubicBezTo>
                    <a:cubicBezTo>
                      <a:pt x="3357" y="5923"/>
                      <a:pt x="3202" y="5938"/>
                      <a:pt x="3064" y="5938"/>
                    </a:cubicBezTo>
                    <a:cubicBezTo>
                      <a:pt x="2705" y="5938"/>
                      <a:pt x="2459" y="5831"/>
                      <a:pt x="2371" y="5502"/>
                    </a:cubicBezTo>
                    <a:cubicBezTo>
                      <a:pt x="2310" y="5046"/>
                      <a:pt x="2523" y="4499"/>
                      <a:pt x="3192" y="3982"/>
                    </a:cubicBezTo>
                    <a:close/>
                    <a:moveTo>
                      <a:pt x="5717" y="7576"/>
                    </a:moveTo>
                    <a:cubicBezTo>
                      <a:pt x="6076" y="7576"/>
                      <a:pt x="6317" y="7712"/>
                      <a:pt x="6383" y="8086"/>
                    </a:cubicBezTo>
                    <a:cubicBezTo>
                      <a:pt x="6444" y="8542"/>
                      <a:pt x="6231" y="9028"/>
                      <a:pt x="5624" y="9514"/>
                    </a:cubicBezTo>
                    <a:cubicBezTo>
                      <a:pt x="5472" y="8754"/>
                      <a:pt x="5411" y="8390"/>
                      <a:pt x="5259" y="7630"/>
                    </a:cubicBezTo>
                    <a:cubicBezTo>
                      <a:pt x="5427" y="7596"/>
                      <a:pt x="5581" y="7576"/>
                      <a:pt x="5717" y="7576"/>
                    </a:cubicBezTo>
                    <a:close/>
                    <a:moveTo>
                      <a:pt x="3830" y="0"/>
                    </a:moveTo>
                    <a:cubicBezTo>
                      <a:pt x="3344" y="244"/>
                      <a:pt x="3070" y="396"/>
                      <a:pt x="2523" y="669"/>
                    </a:cubicBezTo>
                    <a:cubicBezTo>
                      <a:pt x="2645" y="1277"/>
                      <a:pt x="2675" y="1581"/>
                      <a:pt x="2797" y="2189"/>
                    </a:cubicBezTo>
                    <a:cubicBezTo>
                      <a:pt x="1277" y="3101"/>
                      <a:pt x="0" y="4803"/>
                      <a:pt x="304" y="6657"/>
                    </a:cubicBezTo>
                    <a:cubicBezTo>
                      <a:pt x="514" y="7876"/>
                      <a:pt x="1260" y="8224"/>
                      <a:pt x="2163" y="8224"/>
                    </a:cubicBezTo>
                    <a:cubicBezTo>
                      <a:pt x="2700" y="8224"/>
                      <a:pt x="3293" y="8100"/>
                      <a:pt x="3861" y="7964"/>
                    </a:cubicBezTo>
                    <a:cubicBezTo>
                      <a:pt x="4013" y="8876"/>
                      <a:pt x="4134" y="9332"/>
                      <a:pt x="4286" y="10244"/>
                    </a:cubicBezTo>
                    <a:cubicBezTo>
                      <a:pt x="3636" y="10496"/>
                      <a:pt x="2956" y="10631"/>
                      <a:pt x="2348" y="10631"/>
                    </a:cubicBezTo>
                    <a:cubicBezTo>
                      <a:pt x="2075" y="10631"/>
                      <a:pt x="1816" y="10604"/>
                      <a:pt x="1581" y="10548"/>
                    </a:cubicBezTo>
                    <a:cubicBezTo>
                      <a:pt x="1429" y="11338"/>
                      <a:pt x="1307" y="11763"/>
                      <a:pt x="1155" y="12554"/>
                    </a:cubicBezTo>
                    <a:cubicBezTo>
                      <a:pt x="1385" y="12611"/>
                      <a:pt x="1649" y="12640"/>
                      <a:pt x="1938" y="12640"/>
                    </a:cubicBezTo>
                    <a:cubicBezTo>
                      <a:pt x="2722" y="12640"/>
                      <a:pt x="3688" y="12429"/>
                      <a:pt x="4620" y="12007"/>
                    </a:cubicBezTo>
                    <a:cubicBezTo>
                      <a:pt x="4742" y="12584"/>
                      <a:pt x="4772" y="12888"/>
                      <a:pt x="4894" y="13496"/>
                    </a:cubicBezTo>
                    <a:cubicBezTo>
                      <a:pt x="5380" y="13253"/>
                      <a:pt x="5654" y="13131"/>
                      <a:pt x="6171" y="12858"/>
                    </a:cubicBezTo>
                    <a:cubicBezTo>
                      <a:pt x="6049" y="12219"/>
                      <a:pt x="6019" y="11915"/>
                      <a:pt x="5928" y="11308"/>
                    </a:cubicBezTo>
                    <a:cubicBezTo>
                      <a:pt x="7447" y="10396"/>
                      <a:pt x="8724" y="8724"/>
                      <a:pt x="8390" y="6961"/>
                    </a:cubicBezTo>
                    <a:cubicBezTo>
                      <a:pt x="8198" y="5772"/>
                      <a:pt x="7449" y="5418"/>
                      <a:pt x="6541" y="5418"/>
                    </a:cubicBezTo>
                    <a:cubicBezTo>
                      <a:pt x="6010" y="5418"/>
                      <a:pt x="5424" y="5539"/>
                      <a:pt x="4864" y="5684"/>
                    </a:cubicBezTo>
                    <a:cubicBezTo>
                      <a:pt x="4712" y="4712"/>
                      <a:pt x="4590" y="4256"/>
                      <a:pt x="4438" y="3314"/>
                    </a:cubicBezTo>
                    <a:cubicBezTo>
                      <a:pt x="4976" y="3094"/>
                      <a:pt x="5552" y="2992"/>
                      <a:pt x="6137" y="2992"/>
                    </a:cubicBezTo>
                    <a:cubicBezTo>
                      <a:pt x="6280" y="2992"/>
                      <a:pt x="6423" y="2998"/>
                      <a:pt x="6566" y="3010"/>
                    </a:cubicBezTo>
                    <a:cubicBezTo>
                      <a:pt x="6718" y="2219"/>
                      <a:pt x="6748" y="1794"/>
                      <a:pt x="6900" y="1003"/>
                    </a:cubicBezTo>
                    <a:cubicBezTo>
                      <a:pt x="6733" y="979"/>
                      <a:pt x="6557" y="966"/>
                      <a:pt x="6377" y="966"/>
                    </a:cubicBezTo>
                    <a:cubicBezTo>
                      <a:pt x="5671" y="966"/>
                      <a:pt x="4878" y="1151"/>
                      <a:pt x="4104" y="1490"/>
                    </a:cubicBezTo>
                    <a:cubicBezTo>
                      <a:pt x="3982" y="912"/>
                      <a:pt x="3952" y="608"/>
                      <a:pt x="383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0" name="Google Shape;1260;p13"/>
              <p:cNvSpPr/>
              <p:nvPr/>
            </p:nvSpPr>
            <p:spPr>
              <a:xfrm>
                <a:off x="3710904" y="1696193"/>
                <a:ext cx="158250" cy="139500"/>
              </a:xfrm>
              <a:custGeom>
                <a:avLst/>
                <a:gdLst/>
                <a:ahLst/>
                <a:cxnLst/>
                <a:rect l="l" t="t" r="r" b="b"/>
                <a:pathLst>
                  <a:path w="6330" h="5580" extrusionOk="0">
                    <a:moveTo>
                      <a:pt x="2035" y="1"/>
                    </a:moveTo>
                    <a:cubicBezTo>
                      <a:pt x="802" y="1"/>
                      <a:pt x="0" y="1090"/>
                      <a:pt x="212" y="2386"/>
                    </a:cubicBezTo>
                    <a:cubicBezTo>
                      <a:pt x="516" y="3906"/>
                      <a:pt x="2005" y="5152"/>
                      <a:pt x="3616" y="5487"/>
                    </a:cubicBezTo>
                    <a:cubicBezTo>
                      <a:pt x="3887" y="5549"/>
                      <a:pt x="4147" y="5580"/>
                      <a:pt x="4389" y="5580"/>
                    </a:cubicBezTo>
                    <a:cubicBezTo>
                      <a:pt x="5559" y="5580"/>
                      <a:pt x="6330" y="4872"/>
                      <a:pt x="6078" y="3663"/>
                    </a:cubicBezTo>
                    <a:cubicBezTo>
                      <a:pt x="5744" y="2052"/>
                      <a:pt x="4285" y="471"/>
                      <a:pt x="2613" y="76"/>
                    </a:cubicBezTo>
                    <a:cubicBezTo>
                      <a:pt x="2412" y="25"/>
                      <a:pt x="2219" y="1"/>
                      <a:pt x="203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1" name="Google Shape;1261;p13"/>
              <p:cNvSpPr/>
              <p:nvPr/>
            </p:nvSpPr>
            <p:spPr>
              <a:xfrm>
                <a:off x="3774100" y="2106607"/>
                <a:ext cx="158375" cy="139725"/>
              </a:xfrm>
              <a:custGeom>
                <a:avLst/>
                <a:gdLst/>
                <a:ahLst/>
                <a:cxnLst/>
                <a:rect l="l" t="t" r="r" b="b"/>
                <a:pathLst>
                  <a:path w="6335" h="5589" extrusionOk="0">
                    <a:moveTo>
                      <a:pt x="2072" y="0"/>
                    </a:moveTo>
                    <a:cubicBezTo>
                      <a:pt x="819" y="0"/>
                      <a:pt x="1" y="1098"/>
                      <a:pt x="214" y="2406"/>
                    </a:cubicBezTo>
                    <a:cubicBezTo>
                      <a:pt x="518" y="3926"/>
                      <a:pt x="2008" y="5172"/>
                      <a:pt x="3619" y="5507"/>
                    </a:cubicBezTo>
                    <a:cubicBezTo>
                      <a:pt x="3880" y="5562"/>
                      <a:pt x="4131" y="5589"/>
                      <a:pt x="4365" y="5589"/>
                    </a:cubicBezTo>
                    <a:cubicBezTo>
                      <a:pt x="5550" y="5589"/>
                      <a:pt x="6334" y="4901"/>
                      <a:pt x="6081" y="3683"/>
                    </a:cubicBezTo>
                    <a:cubicBezTo>
                      <a:pt x="5746" y="2011"/>
                      <a:pt x="4257" y="461"/>
                      <a:pt x="2615" y="66"/>
                    </a:cubicBezTo>
                    <a:cubicBezTo>
                      <a:pt x="2427" y="21"/>
                      <a:pt x="2246" y="0"/>
                      <a:pt x="207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2" name="Google Shape;1262;p13"/>
              <p:cNvSpPr/>
              <p:nvPr/>
            </p:nvSpPr>
            <p:spPr>
              <a:xfrm>
                <a:off x="2694985" y="1936311"/>
                <a:ext cx="159000" cy="139950"/>
              </a:xfrm>
              <a:custGeom>
                <a:avLst/>
                <a:gdLst/>
                <a:ahLst/>
                <a:cxnLst/>
                <a:rect l="l" t="t" r="r" b="b"/>
                <a:pathLst>
                  <a:path w="6360" h="5598" extrusionOk="0">
                    <a:moveTo>
                      <a:pt x="2004" y="1"/>
                    </a:moveTo>
                    <a:cubicBezTo>
                      <a:pt x="792" y="1"/>
                      <a:pt x="0" y="707"/>
                      <a:pt x="255" y="1905"/>
                    </a:cubicBezTo>
                    <a:cubicBezTo>
                      <a:pt x="620" y="3576"/>
                      <a:pt x="2048" y="5096"/>
                      <a:pt x="3720" y="5522"/>
                    </a:cubicBezTo>
                    <a:cubicBezTo>
                      <a:pt x="3925" y="5573"/>
                      <a:pt x="4122" y="5597"/>
                      <a:pt x="4308" y="5597"/>
                    </a:cubicBezTo>
                    <a:cubicBezTo>
                      <a:pt x="5561" y="5597"/>
                      <a:pt x="6359" y="4508"/>
                      <a:pt x="6121" y="3212"/>
                    </a:cubicBezTo>
                    <a:cubicBezTo>
                      <a:pt x="5848" y="1692"/>
                      <a:pt x="4389" y="446"/>
                      <a:pt x="2747" y="81"/>
                    </a:cubicBezTo>
                    <a:cubicBezTo>
                      <a:pt x="2487" y="27"/>
                      <a:pt x="2238" y="1"/>
                      <a:pt x="200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3" name="Google Shape;1263;p13"/>
              <p:cNvSpPr/>
              <p:nvPr/>
            </p:nvSpPr>
            <p:spPr>
              <a:xfrm>
                <a:off x="2776216" y="2366185"/>
                <a:ext cx="158250" cy="139925"/>
              </a:xfrm>
              <a:custGeom>
                <a:avLst/>
                <a:gdLst/>
                <a:ahLst/>
                <a:cxnLst/>
                <a:rect l="l" t="t" r="r" b="b"/>
                <a:pathLst>
                  <a:path w="6330" h="5597" extrusionOk="0">
                    <a:moveTo>
                      <a:pt x="1978" y="1"/>
                    </a:moveTo>
                    <a:cubicBezTo>
                      <a:pt x="772" y="1"/>
                      <a:pt x="0" y="711"/>
                      <a:pt x="255" y="1935"/>
                    </a:cubicBezTo>
                    <a:cubicBezTo>
                      <a:pt x="590" y="3607"/>
                      <a:pt x="2049" y="5126"/>
                      <a:pt x="3690" y="5521"/>
                    </a:cubicBezTo>
                    <a:cubicBezTo>
                      <a:pt x="3895" y="5573"/>
                      <a:pt x="4092" y="5597"/>
                      <a:pt x="4278" y="5597"/>
                    </a:cubicBezTo>
                    <a:cubicBezTo>
                      <a:pt x="5531" y="5597"/>
                      <a:pt x="6329" y="4508"/>
                      <a:pt x="6091" y="3211"/>
                    </a:cubicBezTo>
                    <a:cubicBezTo>
                      <a:pt x="5787" y="1722"/>
                      <a:pt x="4328" y="476"/>
                      <a:pt x="2717" y="81"/>
                    </a:cubicBezTo>
                    <a:cubicBezTo>
                      <a:pt x="2458" y="27"/>
                      <a:pt x="2210" y="1"/>
                      <a:pt x="197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264" name="Google Shape;1264;p13"/>
          <p:cNvGrpSpPr/>
          <p:nvPr/>
        </p:nvGrpSpPr>
        <p:grpSpPr>
          <a:xfrm rot="4574089">
            <a:off x="-166458" y="3771033"/>
            <a:ext cx="1609712" cy="1984488"/>
            <a:chOff x="9743146" y="2970638"/>
            <a:chExt cx="1446996" cy="1783072"/>
          </a:xfrm>
        </p:grpSpPr>
        <p:sp>
          <p:nvSpPr>
            <p:cNvPr id="1265" name="Google Shape;1265;p13"/>
            <p:cNvSpPr/>
            <p:nvPr/>
          </p:nvSpPr>
          <p:spPr>
            <a:xfrm rot="4346401">
              <a:off x="9694335" y="3347712"/>
              <a:ext cx="1544618" cy="1028925"/>
            </a:xfrm>
            <a:custGeom>
              <a:avLst/>
              <a:gdLst/>
              <a:ahLst/>
              <a:cxnLst/>
              <a:rect l="l" t="t" r="r" b="b"/>
              <a:pathLst>
                <a:path w="52069" h="34685" extrusionOk="0">
                  <a:moveTo>
                    <a:pt x="41343" y="1"/>
                  </a:moveTo>
                  <a:cubicBezTo>
                    <a:pt x="29017" y="1"/>
                    <a:pt x="18759" y="10551"/>
                    <a:pt x="6419" y="10551"/>
                  </a:cubicBezTo>
                  <a:cubicBezTo>
                    <a:pt x="4345" y="10551"/>
                    <a:pt x="2212" y="10253"/>
                    <a:pt x="1" y="9556"/>
                  </a:cubicBezTo>
                  <a:lnTo>
                    <a:pt x="1" y="9556"/>
                  </a:lnTo>
                  <a:cubicBezTo>
                    <a:pt x="1460" y="17581"/>
                    <a:pt x="2888" y="25636"/>
                    <a:pt x="4347" y="33691"/>
                  </a:cubicBezTo>
                  <a:cubicBezTo>
                    <a:pt x="6555" y="34387"/>
                    <a:pt x="8684" y="34685"/>
                    <a:pt x="10756" y="34685"/>
                  </a:cubicBezTo>
                  <a:cubicBezTo>
                    <a:pt x="23078" y="34685"/>
                    <a:pt x="33337" y="24135"/>
                    <a:pt x="45680" y="24135"/>
                  </a:cubicBezTo>
                  <a:cubicBezTo>
                    <a:pt x="47745" y="24135"/>
                    <a:pt x="49868" y="24430"/>
                    <a:pt x="52068" y="25119"/>
                  </a:cubicBezTo>
                  <a:cubicBezTo>
                    <a:pt x="50609" y="17064"/>
                    <a:pt x="49181" y="9040"/>
                    <a:pt x="47722" y="985"/>
                  </a:cubicBezTo>
                  <a:cubicBezTo>
                    <a:pt x="45525" y="296"/>
                    <a:pt x="43405" y="1"/>
                    <a:pt x="41343" y="1"/>
                  </a:cubicBezTo>
                  <a:close/>
                </a:path>
              </a:pathLst>
            </a:custGeom>
            <a:solidFill>
              <a:schemeClr val="lt2"/>
            </a:solidFill>
            <a:ln w="762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47625" dir="6480000" algn="bl" rotWithShape="0">
                <a:schemeClr val="dk1">
                  <a:alpha val="23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66" name="Google Shape;1266;p13"/>
            <p:cNvGrpSpPr/>
            <p:nvPr/>
          </p:nvGrpSpPr>
          <p:grpSpPr>
            <a:xfrm rot="4346401">
              <a:off x="9694335" y="3347712"/>
              <a:ext cx="1544618" cy="1028925"/>
              <a:chOff x="2670525" y="1658075"/>
              <a:chExt cx="1301725" cy="867125"/>
            </a:xfrm>
          </p:grpSpPr>
          <p:sp>
            <p:nvSpPr>
              <p:cNvPr id="1267" name="Google Shape;1267;p13"/>
              <p:cNvSpPr/>
              <p:nvPr/>
            </p:nvSpPr>
            <p:spPr>
              <a:xfrm>
                <a:off x="2670525" y="1658075"/>
                <a:ext cx="1301725" cy="867125"/>
              </a:xfrm>
              <a:custGeom>
                <a:avLst/>
                <a:gdLst/>
                <a:ahLst/>
                <a:cxnLst/>
                <a:rect l="l" t="t" r="r" b="b"/>
                <a:pathLst>
                  <a:path w="52069" h="34685" extrusionOk="0">
                    <a:moveTo>
                      <a:pt x="41343" y="1"/>
                    </a:moveTo>
                    <a:cubicBezTo>
                      <a:pt x="29017" y="1"/>
                      <a:pt x="18759" y="10551"/>
                      <a:pt x="6419" y="10551"/>
                    </a:cubicBezTo>
                    <a:cubicBezTo>
                      <a:pt x="4345" y="10551"/>
                      <a:pt x="2212" y="10253"/>
                      <a:pt x="1" y="9556"/>
                    </a:cubicBezTo>
                    <a:lnTo>
                      <a:pt x="1" y="9556"/>
                    </a:lnTo>
                    <a:cubicBezTo>
                      <a:pt x="1460" y="17581"/>
                      <a:pt x="2888" y="25636"/>
                      <a:pt x="4347" y="33691"/>
                    </a:cubicBezTo>
                    <a:cubicBezTo>
                      <a:pt x="6555" y="34387"/>
                      <a:pt x="8684" y="34685"/>
                      <a:pt x="10756" y="34685"/>
                    </a:cubicBezTo>
                    <a:cubicBezTo>
                      <a:pt x="23078" y="34685"/>
                      <a:pt x="33337" y="24135"/>
                      <a:pt x="45680" y="24135"/>
                    </a:cubicBezTo>
                    <a:cubicBezTo>
                      <a:pt x="47745" y="24135"/>
                      <a:pt x="49868" y="24430"/>
                      <a:pt x="52068" y="25119"/>
                    </a:cubicBezTo>
                    <a:cubicBezTo>
                      <a:pt x="50609" y="17064"/>
                      <a:pt x="49181" y="9040"/>
                      <a:pt x="47722" y="985"/>
                    </a:cubicBezTo>
                    <a:cubicBezTo>
                      <a:pt x="45525" y="296"/>
                      <a:pt x="43405" y="1"/>
                      <a:pt x="4134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8" name="Google Shape;1268;p13"/>
              <p:cNvSpPr/>
              <p:nvPr/>
            </p:nvSpPr>
            <p:spPr>
              <a:xfrm>
                <a:off x="2745750" y="1705450"/>
                <a:ext cx="1153550" cy="771375"/>
              </a:xfrm>
              <a:custGeom>
                <a:avLst/>
                <a:gdLst/>
                <a:ahLst/>
                <a:cxnLst/>
                <a:rect l="l" t="t" r="r" b="b"/>
                <a:pathLst>
                  <a:path w="46142" h="30855" extrusionOk="0">
                    <a:moveTo>
                      <a:pt x="38888" y="1"/>
                    </a:moveTo>
                    <a:cubicBezTo>
                      <a:pt x="26272" y="1"/>
                      <a:pt x="16314" y="10800"/>
                      <a:pt x="3682" y="10800"/>
                    </a:cubicBezTo>
                    <a:cubicBezTo>
                      <a:pt x="2481" y="10800"/>
                      <a:pt x="1255" y="10702"/>
                      <a:pt x="1" y="10488"/>
                    </a:cubicBezTo>
                    <a:lnTo>
                      <a:pt x="1" y="10488"/>
                    </a:lnTo>
                    <a:cubicBezTo>
                      <a:pt x="1217" y="17175"/>
                      <a:pt x="2402" y="23862"/>
                      <a:pt x="3618" y="30549"/>
                    </a:cubicBezTo>
                    <a:cubicBezTo>
                      <a:pt x="4859" y="30759"/>
                      <a:pt x="6071" y="30855"/>
                      <a:pt x="7260" y="30855"/>
                    </a:cubicBezTo>
                    <a:cubicBezTo>
                      <a:pt x="19880" y="30855"/>
                      <a:pt x="29823" y="20061"/>
                      <a:pt x="42486" y="20061"/>
                    </a:cubicBezTo>
                    <a:cubicBezTo>
                      <a:pt x="43679" y="20061"/>
                      <a:pt x="44896" y="20157"/>
                      <a:pt x="46142" y="20367"/>
                    </a:cubicBezTo>
                    <a:cubicBezTo>
                      <a:pt x="44926" y="13680"/>
                      <a:pt x="43710" y="6993"/>
                      <a:pt x="42524" y="306"/>
                    </a:cubicBezTo>
                    <a:cubicBezTo>
                      <a:pt x="41286" y="97"/>
                      <a:pt x="40075" y="1"/>
                      <a:pt x="3888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9" name="Google Shape;1269;p13"/>
              <p:cNvSpPr/>
              <p:nvPr/>
            </p:nvSpPr>
            <p:spPr>
              <a:xfrm>
                <a:off x="3095300" y="1846500"/>
                <a:ext cx="466600" cy="485400"/>
              </a:xfrm>
              <a:custGeom>
                <a:avLst/>
                <a:gdLst/>
                <a:ahLst/>
                <a:cxnLst/>
                <a:rect l="l" t="t" r="r" b="b"/>
                <a:pathLst>
                  <a:path w="18664" h="19416" extrusionOk="0">
                    <a:moveTo>
                      <a:pt x="11047" y="1"/>
                    </a:moveTo>
                    <a:cubicBezTo>
                      <a:pt x="9947" y="1"/>
                      <a:pt x="8804" y="266"/>
                      <a:pt x="7691" y="834"/>
                    </a:cubicBezTo>
                    <a:cubicBezTo>
                      <a:pt x="3223" y="3114"/>
                      <a:pt x="1" y="8646"/>
                      <a:pt x="852" y="13631"/>
                    </a:cubicBezTo>
                    <a:cubicBezTo>
                      <a:pt x="1434" y="17192"/>
                      <a:pt x="4244" y="19416"/>
                      <a:pt x="7422" y="19416"/>
                    </a:cubicBezTo>
                    <a:cubicBezTo>
                      <a:pt x="8557" y="19416"/>
                      <a:pt x="9739" y="19132"/>
                      <a:pt x="10883" y="18524"/>
                    </a:cubicBezTo>
                    <a:cubicBezTo>
                      <a:pt x="15168" y="16214"/>
                      <a:pt x="18664" y="10804"/>
                      <a:pt x="17722" y="5789"/>
                    </a:cubicBezTo>
                    <a:cubicBezTo>
                      <a:pt x="17066" y="2239"/>
                      <a:pt x="14240" y="1"/>
                      <a:pt x="1104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0" name="Google Shape;1270;p13"/>
              <p:cNvSpPr/>
              <p:nvPr/>
            </p:nvSpPr>
            <p:spPr>
              <a:xfrm>
                <a:off x="3219175" y="1912175"/>
                <a:ext cx="218100" cy="337425"/>
              </a:xfrm>
              <a:custGeom>
                <a:avLst/>
                <a:gdLst/>
                <a:ahLst/>
                <a:cxnLst/>
                <a:rect l="l" t="t" r="r" b="b"/>
                <a:pathLst>
                  <a:path w="8724" h="13497" extrusionOk="0">
                    <a:moveTo>
                      <a:pt x="3192" y="3982"/>
                    </a:moveTo>
                    <a:cubicBezTo>
                      <a:pt x="3283" y="4742"/>
                      <a:pt x="3374" y="5107"/>
                      <a:pt x="3526" y="5897"/>
                    </a:cubicBezTo>
                    <a:cubicBezTo>
                      <a:pt x="3357" y="5923"/>
                      <a:pt x="3202" y="5938"/>
                      <a:pt x="3064" y="5938"/>
                    </a:cubicBezTo>
                    <a:cubicBezTo>
                      <a:pt x="2705" y="5938"/>
                      <a:pt x="2459" y="5831"/>
                      <a:pt x="2371" y="5502"/>
                    </a:cubicBezTo>
                    <a:cubicBezTo>
                      <a:pt x="2310" y="5046"/>
                      <a:pt x="2523" y="4499"/>
                      <a:pt x="3192" y="3982"/>
                    </a:cubicBezTo>
                    <a:close/>
                    <a:moveTo>
                      <a:pt x="5717" y="7576"/>
                    </a:moveTo>
                    <a:cubicBezTo>
                      <a:pt x="6076" y="7576"/>
                      <a:pt x="6317" y="7712"/>
                      <a:pt x="6383" y="8086"/>
                    </a:cubicBezTo>
                    <a:cubicBezTo>
                      <a:pt x="6444" y="8542"/>
                      <a:pt x="6231" y="9028"/>
                      <a:pt x="5624" y="9514"/>
                    </a:cubicBezTo>
                    <a:cubicBezTo>
                      <a:pt x="5472" y="8754"/>
                      <a:pt x="5411" y="8390"/>
                      <a:pt x="5259" y="7630"/>
                    </a:cubicBezTo>
                    <a:cubicBezTo>
                      <a:pt x="5427" y="7596"/>
                      <a:pt x="5581" y="7576"/>
                      <a:pt x="5717" y="7576"/>
                    </a:cubicBezTo>
                    <a:close/>
                    <a:moveTo>
                      <a:pt x="3830" y="0"/>
                    </a:moveTo>
                    <a:cubicBezTo>
                      <a:pt x="3344" y="244"/>
                      <a:pt x="3070" y="396"/>
                      <a:pt x="2523" y="669"/>
                    </a:cubicBezTo>
                    <a:cubicBezTo>
                      <a:pt x="2645" y="1277"/>
                      <a:pt x="2675" y="1581"/>
                      <a:pt x="2797" y="2189"/>
                    </a:cubicBezTo>
                    <a:cubicBezTo>
                      <a:pt x="1277" y="3101"/>
                      <a:pt x="0" y="4803"/>
                      <a:pt x="304" y="6657"/>
                    </a:cubicBezTo>
                    <a:cubicBezTo>
                      <a:pt x="514" y="7876"/>
                      <a:pt x="1260" y="8224"/>
                      <a:pt x="2163" y="8224"/>
                    </a:cubicBezTo>
                    <a:cubicBezTo>
                      <a:pt x="2700" y="8224"/>
                      <a:pt x="3293" y="8100"/>
                      <a:pt x="3861" y="7964"/>
                    </a:cubicBezTo>
                    <a:cubicBezTo>
                      <a:pt x="4013" y="8876"/>
                      <a:pt x="4134" y="9332"/>
                      <a:pt x="4286" y="10244"/>
                    </a:cubicBezTo>
                    <a:cubicBezTo>
                      <a:pt x="3636" y="10496"/>
                      <a:pt x="2956" y="10631"/>
                      <a:pt x="2348" y="10631"/>
                    </a:cubicBezTo>
                    <a:cubicBezTo>
                      <a:pt x="2075" y="10631"/>
                      <a:pt x="1816" y="10604"/>
                      <a:pt x="1581" y="10548"/>
                    </a:cubicBezTo>
                    <a:cubicBezTo>
                      <a:pt x="1429" y="11338"/>
                      <a:pt x="1307" y="11763"/>
                      <a:pt x="1155" y="12554"/>
                    </a:cubicBezTo>
                    <a:cubicBezTo>
                      <a:pt x="1385" y="12611"/>
                      <a:pt x="1649" y="12640"/>
                      <a:pt x="1938" y="12640"/>
                    </a:cubicBezTo>
                    <a:cubicBezTo>
                      <a:pt x="2722" y="12640"/>
                      <a:pt x="3688" y="12429"/>
                      <a:pt x="4620" y="12007"/>
                    </a:cubicBezTo>
                    <a:cubicBezTo>
                      <a:pt x="4742" y="12584"/>
                      <a:pt x="4772" y="12888"/>
                      <a:pt x="4894" y="13496"/>
                    </a:cubicBezTo>
                    <a:cubicBezTo>
                      <a:pt x="5380" y="13253"/>
                      <a:pt x="5654" y="13131"/>
                      <a:pt x="6171" y="12858"/>
                    </a:cubicBezTo>
                    <a:cubicBezTo>
                      <a:pt x="6049" y="12219"/>
                      <a:pt x="6019" y="11915"/>
                      <a:pt x="5928" y="11308"/>
                    </a:cubicBezTo>
                    <a:cubicBezTo>
                      <a:pt x="7447" y="10396"/>
                      <a:pt x="8724" y="8724"/>
                      <a:pt x="8390" y="6961"/>
                    </a:cubicBezTo>
                    <a:cubicBezTo>
                      <a:pt x="8198" y="5772"/>
                      <a:pt x="7449" y="5418"/>
                      <a:pt x="6541" y="5418"/>
                    </a:cubicBezTo>
                    <a:cubicBezTo>
                      <a:pt x="6010" y="5418"/>
                      <a:pt x="5424" y="5539"/>
                      <a:pt x="4864" y="5684"/>
                    </a:cubicBezTo>
                    <a:cubicBezTo>
                      <a:pt x="4712" y="4712"/>
                      <a:pt x="4590" y="4256"/>
                      <a:pt x="4438" y="3314"/>
                    </a:cubicBezTo>
                    <a:cubicBezTo>
                      <a:pt x="4976" y="3094"/>
                      <a:pt x="5552" y="2992"/>
                      <a:pt x="6137" y="2992"/>
                    </a:cubicBezTo>
                    <a:cubicBezTo>
                      <a:pt x="6280" y="2992"/>
                      <a:pt x="6423" y="2998"/>
                      <a:pt x="6566" y="3010"/>
                    </a:cubicBezTo>
                    <a:cubicBezTo>
                      <a:pt x="6718" y="2219"/>
                      <a:pt x="6748" y="1794"/>
                      <a:pt x="6900" y="1003"/>
                    </a:cubicBezTo>
                    <a:cubicBezTo>
                      <a:pt x="6733" y="979"/>
                      <a:pt x="6557" y="966"/>
                      <a:pt x="6377" y="966"/>
                    </a:cubicBezTo>
                    <a:cubicBezTo>
                      <a:pt x="5671" y="966"/>
                      <a:pt x="4878" y="1151"/>
                      <a:pt x="4104" y="1490"/>
                    </a:cubicBezTo>
                    <a:cubicBezTo>
                      <a:pt x="3982" y="912"/>
                      <a:pt x="3952" y="608"/>
                      <a:pt x="383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1" name="Google Shape;1271;p13"/>
              <p:cNvSpPr/>
              <p:nvPr/>
            </p:nvSpPr>
            <p:spPr>
              <a:xfrm>
                <a:off x="3710904" y="1696193"/>
                <a:ext cx="158250" cy="139500"/>
              </a:xfrm>
              <a:custGeom>
                <a:avLst/>
                <a:gdLst/>
                <a:ahLst/>
                <a:cxnLst/>
                <a:rect l="l" t="t" r="r" b="b"/>
                <a:pathLst>
                  <a:path w="6330" h="5580" extrusionOk="0">
                    <a:moveTo>
                      <a:pt x="2035" y="1"/>
                    </a:moveTo>
                    <a:cubicBezTo>
                      <a:pt x="802" y="1"/>
                      <a:pt x="0" y="1090"/>
                      <a:pt x="212" y="2386"/>
                    </a:cubicBezTo>
                    <a:cubicBezTo>
                      <a:pt x="516" y="3906"/>
                      <a:pt x="2005" y="5152"/>
                      <a:pt x="3616" y="5487"/>
                    </a:cubicBezTo>
                    <a:cubicBezTo>
                      <a:pt x="3887" y="5549"/>
                      <a:pt x="4147" y="5580"/>
                      <a:pt x="4389" y="5580"/>
                    </a:cubicBezTo>
                    <a:cubicBezTo>
                      <a:pt x="5559" y="5580"/>
                      <a:pt x="6330" y="4872"/>
                      <a:pt x="6078" y="3663"/>
                    </a:cubicBezTo>
                    <a:cubicBezTo>
                      <a:pt x="5744" y="2052"/>
                      <a:pt x="4285" y="471"/>
                      <a:pt x="2613" y="76"/>
                    </a:cubicBezTo>
                    <a:cubicBezTo>
                      <a:pt x="2412" y="25"/>
                      <a:pt x="2219" y="1"/>
                      <a:pt x="203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2" name="Google Shape;1272;p13"/>
              <p:cNvSpPr/>
              <p:nvPr/>
            </p:nvSpPr>
            <p:spPr>
              <a:xfrm>
                <a:off x="3774100" y="2106607"/>
                <a:ext cx="158375" cy="139725"/>
              </a:xfrm>
              <a:custGeom>
                <a:avLst/>
                <a:gdLst/>
                <a:ahLst/>
                <a:cxnLst/>
                <a:rect l="l" t="t" r="r" b="b"/>
                <a:pathLst>
                  <a:path w="6335" h="5589" extrusionOk="0">
                    <a:moveTo>
                      <a:pt x="2072" y="0"/>
                    </a:moveTo>
                    <a:cubicBezTo>
                      <a:pt x="819" y="0"/>
                      <a:pt x="1" y="1098"/>
                      <a:pt x="214" y="2406"/>
                    </a:cubicBezTo>
                    <a:cubicBezTo>
                      <a:pt x="518" y="3926"/>
                      <a:pt x="2008" y="5172"/>
                      <a:pt x="3619" y="5507"/>
                    </a:cubicBezTo>
                    <a:cubicBezTo>
                      <a:pt x="3880" y="5562"/>
                      <a:pt x="4131" y="5589"/>
                      <a:pt x="4365" y="5589"/>
                    </a:cubicBezTo>
                    <a:cubicBezTo>
                      <a:pt x="5550" y="5589"/>
                      <a:pt x="6334" y="4901"/>
                      <a:pt x="6081" y="3683"/>
                    </a:cubicBezTo>
                    <a:cubicBezTo>
                      <a:pt x="5746" y="2011"/>
                      <a:pt x="4257" y="461"/>
                      <a:pt x="2615" y="66"/>
                    </a:cubicBezTo>
                    <a:cubicBezTo>
                      <a:pt x="2427" y="21"/>
                      <a:pt x="2246" y="0"/>
                      <a:pt x="207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3" name="Google Shape;1273;p13"/>
              <p:cNvSpPr/>
              <p:nvPr/>
            </p:nvSpPr>
            <p:spPr>
              <a:xfrm>
                <a:off x="2694985" y="1936311"/>
                <a:ext cx="159000" cy="139950"/>
              </a:xfrm>
              <a:custGeom>
                <a:avLst/>
                <a:gdLst/>
                <a:ahLst/>
                <a:cxnLst/>
                <a:rect l="l" t="t" r="r" b="b"/>
                <a:pathLst>
                  <a:path w="6360" h="5598" extrusionOk="0">
                    <a:moveTo>
                      <a:pt x="2004" y="1"/>
                    </a:moveTo>
                    <a:cubicBezTo>
                      <a:pt x="792" y="1"/>
                      <a:pt x="0" y="707"/>
                      <a:pt x="255" y="1905"/>
                    </a:cubicBezTo>
                    <a:cubicBezTo>
                      <a:pt x="620" y="3576"/>
                      <a:pt x="2048" y="5096"/>
                      <a:pt x="3720" y="5522"/>
                    </a:cubicBezTo>
                    <a:cubicBezTo>
                      <a:pt x="3925" y="5573"/>
                      <a:pt x="4122" y="5597"/>
                      <a:pt x="4308" y="5597"/>
                    </a:cubicBezTo>
                    <a:cubicBezTo>
                      <a:pt x="5561" y="5597"/>
                      <a:pt x="6359" y="4508"/>
                      <a:pt x="6121" y="3212"/>
                    </a:cubicBezTo>
                    <a:cubicBezTo>
                      <a:pt x="5848" y="1692"/>
                      <a:pt x="4389" y="446"/>
                      <a:pt x="2747" y="81"/>
                    </a:cubicBezTo>
                    <a:cubicBezTo>
                      <a:pt x="2487" y="27"/>
                      <a:pt x="2238" y="1"/>
                      <a:pt x="200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4" name="Google Shape;1274;p13"/>
              <p:cNvSpPr/>
              <p:nvPr/>
            </p:nvSpPr>
            <p:spPr>
              <a:xfrm>
                <a:off x="2776216" y="2366185"/>
                <a:ext cx="158250" cy="139925"/>
              </a:xfrm>
              <a:custGeom>
                <a:avLst/>
                <a:gdLst/>
                <a:ahLst/>
                <a:cxnLst/>
                <a:rect l="l" t="t" r="r" b="b"/>
                <a:pathLst>
                  <a:path w="6330" h="5597" extrusionOk="0">
                    <a:moveTo>
                      <a:pt x="1978" y="1"/>
                    </a:moveTo>
                    <a:cubicBezTo>
                      <a:pt x="772" y="1"/>
                      <a:pt x="0" y="711"/>
                      <a:pt x="255" y="1935"/>
                    </a:cubicBezTo>
                    <a:cubicBezTo>
                      <a:pt x="590" y="3607"/>
                      <a:pt x="2049" y="5126"/>
                      <a:pt x="3690" y="5521"/>
                    </a:cubicBezTo>
                    <a:cubicBezTo>
                      <a:pt x="3895" y="5573"/>
                      <a:pt x="4092" y="5597"/>
                      <a:pt x="4278" y="5597"/>
                    </a:cubicBezTo>
                    <a:cubicBezTo>
                      <a:pt x="5531" y="5597"/>
                      <a:pt x="6329" y="4508"/>
                      <a:pt x="6091" y="3211"/>
                    </a:cubicBezTo>
                    <a:cubicBezTo>
                      <a:pt x="5787" y="1722"/>
                      <a:pt x="4328" y="476"/>
                      <a:pt x="2717" y="81"/>
                    </a:cubicBezTo>
                    <a:cubicBezTo>
                      <a:pt x="2458" y="27"/>
                      <a:pt x="2210" y="1"/>
                      <a:pt x="197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27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_1_1_1_1_1_1">
    <p:spTree>
      <p:nvGrpSpPr>
        <p:cNvPr id="1" name="Shape 20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92" name="Google Shape;2092;p23"/>
          <p:cNvGrpSpPr/>
          <p:nvPr/>
        </p:nvGrpSpPr>
        <p:grpSpPr>
          <a:xfrm>
            <a:off x="-970342" y="-1613262"/>
            <a:ext cx="11084690" cy="8370014"/>
            <a:chOff x="-970342" y="-1613262"/>
            <a:chExt cx="11084690" cy="8370014"/>
          </a:xfrm>
        </p:grpSpPr>
        <p:grpSp>
          <p:nvGrpSpPr>
            <p:cNvPr id="2093" name="Google Shape;2093;p23"/>
            <p:cNvGrpSpPr/>
            <p:nvPr/>
          </p:nvGrpSpPr>
          <p:grpSpPr>
            <a:xfrm>
              <a:off x="4572008" y="-1613262"/>
              <a:ext cx="5542340" cy="4185014"/>
              <a:chOff x="2057300" y="1305025"/>
              <a:chExt cx="3912700" cy="2954475"/>
            </a:xfrm>
          </p:grpSpPr>
          <p:sp>
            <p:nvSpPr>
              <p:cNvPr id="2094" name="Google Shape;2094;p23"/>
              <p:cNvSpPr/>
              <p:nvPr/>
            </p:nvSpPr>
            <p:spPr>
              <a:xfrm>
                <a:off x="2057300" y="1305025"/>
                <a:ext cx="3911950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56478" h="118179" fill="none" extrusionOk="0">
                    <a:moveTo>
                      <a:pt x="0" y="0"/>
                    </a:moveTo>
                    <a:lnTo>
                      <a:pt x="156477" y="0"/>
                    </a:lnTo>
                    <a:lnTo>
                      <a:pt x="156477" y="118178"/>
                    </a:lnTo>
                    <a:lnTo>
                      <a:pt x="0" y="118178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5" name="Google Shape;2095;p23"/>
              <p:cNvSpPr/>
              <p:nvPr/>
            </p:nvSpPr>
            <p:spPr>
              <a:xfrm>
                <a:off x="2057300" y="1670525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1"/>
                    </a:moveTo>
                    <a:lnTo>
                      <a:pt x="156508" y="1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6" name="Google Shape;2096;p23"/>
              <p:cNvSpPr/>
              <p:nvPr/>
            </p:nvSpPr>
            <p:spPr>
              <a:xfrm>
                <a:off x="2057300" y="2111275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0"/>
                    </a:moveTo>
                    <a:lnTo>
                      <a:pt x="156508" y="0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7" name="Google Shape;2097;p23"/>
              <p:cNvSpPr/>
              <p:nvPr/>
            </p:nvSpPr>
            <p:spPr>
              <a:xfrm>
                <a:off x="2057300" y="255275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1"/>
                    </a:moveTo>
                    <a:lnTo>
                      <a:pt x="156508" y="1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8" name="Google Shape;2098;p23"/>
              <p:cNvSpPr/>
              <p:nvPr/>
            </p:nvSpPr>
            <p:spPr>
              <a:xfrm>
                <a:off x="2057300" y="299425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1"/>
                    </a:moveTo>
                    <a:lnTo>
                      <a:pt x="156508" y="1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9" name="Google Shape;2099;p23"/>
              <p:cNvSpPr/>
              <p:nvPr/>
            </p:nvSpPr>
            <p:spPr>
              <a:xfrm>
                <a:off x="2057300" y="343500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0"/>
                    </a:moveTo>
                    <a:lnTo>
                      <a:pt x="156508" y="0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0" name="Google Shape;2100;p23"/>
              <p:cNvSpPr/>
              <p:nvPr/>
            </p:nvSpPr>
            <p:spPr>
              <a:xfrm>
                <a:off x="2057300" y="387725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0"/>
                    </a:moveTo>
                    <a:lnTo>
                      <a:pt x="156508" y="0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1" name="Google Shape;2101;p23"/>
              <p:cNvSpPr/>
              <p:nvPr/>
            </p:nvSpPr>
            <p:spPr>
              <a:xfrm>
                <a:off x="24706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1" y="0"/>
                    </a:moveTo>
                    <a:lnTo>
                      <a:pt x="1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2" name="Google Shape;2102;p23"/>
              <p:cNvSpPr/>
              <p:nvPr/>
            </p:nvSpPr>
            <p:spPr>
              <a:xfrm>
                <a:off x="28536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3" name="Google Shape;2103;p23"/>
              <p:cNvSpPr/>
              <p:nvPr/>
            </p:nvSpPr>
            <p:spPr>
              <a:xfrm>
                <a:off x="3237400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1" y="0"/>
                    </a:moveTo>
                    <a:lnTo>
                      <a:pt x="1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4" name="Google Shape;2104;p23"/>
              <p:cNvSpPr/>
              <p:nvPr/>
            </p:nvSpPr>
            <p:spPr>
              <a:xfrm>
                <a:off x="36226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5" name="Google Shape;2105;p23"/>
              <p:cNvSpPr/>
              <p:nvPr/>
            </p:nvSpPr>
            <p:spPr>
              <a:xfrm>
                <a:off x="400642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6" name="Google Shape;2106;p23"/>
              <p:cNvSpPr/>
              <p:nvPr/>
            </p:nvSpPr>
            <p:spPr>
              <a:xfrm>
                <a:off x="43901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7" name="Google Shape;2107;p23"/>
              <p:cNvSpPr/>
              <p:nvPr/>
            </p:nvSpPr>
            <p:spPr>
              <a:xfrm>
                <a:off x="4773900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1" y="0"/>
                    </a:moveTo>
                    <a:lnTo>
                      <a:pt x="1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8" name="Google Shape;2108;p23"/>
              <p:cNvSpPr/>
              <p:nvPr/>
            </p:nvSpPr>
            <p:spPr>
              <a:xfrm>
                <a:off x="515842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9" name="Google Shape;2109;p23"/>
              <p:cNvSpPr/>
              <p:nvPr/>
            </p:nvSpPr>
            <p:spPr>
              <a:xfrm>
                <a:off x="5542175" y="1305025"/>
                <a:ext cx="0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110" name="Google Shape;2110;p23"/>
            <p:cNvGrpSpPr/>
            <p:nvPr/>
          </p:nvGrpSpPr>
          <p:grpSpPr>
            <a:xfrm>
              <a:off x="-970342" y="-1613262"/>
              <a:ext cx="5542340" cy="4185014"/>
              <a:chOff x="2057300" y="1305025"/>
              <a:chExt cx="3912700" cy="2954475"/>
            </a:xfrm>
          </p:grpSpPr>
          <p:sp>
            <p:nvSpPr>
              <p:cNvPr id="2111" name="Google Shape;2111;p23"/>
              <p:cNvSpPr/>
              <p:nvPr/>
            </p:nvSpPr>
            <p:spPr>
              <a:xfrm>
                <a:off x="2057300" y="1305025"/>
                <a:ext cx="3911950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56478" h="118179" fill="none" extrusionOk="0">
                    <a:moveTo>
                      <a:pt x="0" y="0"/>
                    </a:moveTo>
                    <a:lnTo>
                      <a:pt x="156477" y="0"/>
                    </a:lnTo>
                    <a:lnTo>
                      <a:pt x="156477" y="118178"/>
                    </a:lnTo>
                    <a:lnTo>
                      <a:pt x="0" y="118178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2" name="Google Shape;2112;p23"/>
              <p:cNvSpPr/>
              <p:nvPr/>
            </p:nvSpPr>
            <p:spPr>
              <a:xfrm>
                <a:off x="2057300" y="1670525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1"/>
                    </a:moveTo>
                    <a:lnTo>
                      <a:pt x="156508" y="1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3" name="Google Shape;2113;p23"/>
              <p:cNvSpPr/>
              <p:nvPr/>
            </p:nvSpPr>
            <p:spPr>
              <a:xfrm>
                <a:off x="2057300" y="2111275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0"/>
                    </a:moveTo>
                    <a:lnTo>
                      <a:pt x="156508" y="0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4" name="Google Shape;2114;p23"/>
              <p:cNvSpPr/>
              <p:nvPr/>
            </p:nvSpPr>
            <p:spPr>
              <a:xfrm>
                <a:off x="2057300" y="255275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1"/>
                    </a:moveTo>
                    <a:lnTo>
                      <a:pt x="156508" y="1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5" name="Google Shape;2115;p23"/>
              <p:cNvSpPr/>
              <p:nvPr/>
            </p:nvSpPr>
            <p:spPr>
              <a:xfrm>
                <a:off x="2057300" y="299425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1"/>
                    </a:moveTo>
                    <a:lnTo>
                      <a:pt x="156508" y="1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6" name="Google Shape;2116;p23"/>
              <p:cNvSpPr/>
              <p:nvPr/>
            </p:nvSpPr>
            <p:spPr>
              <a:xfrm>
                <a:off x="2057300" y="343500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0"/>
                    </a:moveTo>
                    <a:lnTo>
                      <a:pt x="156508" y="0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7" name="Google Shape;2117;p23"/>
              <p:cNvSpPr/>
              <p:nvPr/>
            </p:nvSpPr>
            <p:spPr>
              <a:xfrm>
                <a:off x="2057300" y="387725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0"/>
                    </a:moveTo>
                    <a:lnTo>
                      <a:pt x="156508" y="0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8" name="Google Shape;2118;p23"/>
              <p:cNvSpPr/>
              <p:nvPr/>
            </p:nvSpPr>
            <p:spPr>
              <a:xfrm>
                <a:off x="24706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1" y="0"/>
                    </a:moveTo>
                    <a:lnTo>
                      <a:pt x="1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9" name="Google Shape;2119;p23"/>
              <p:cNvSpPr/>
              <p:nvPr/>
            </p:nvSpPr>
            <p:spPr>
              <a:xfrm>
                <a:off x="28536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0" name="Google Shape;2120;p23"/>
              <p:cNvSpPr/>
              <p:nvPr/>
            </p:nvSpPr>
            <p:spPr>
              <a:xfrm>
                <a:off x="3237400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1" y="0"/>
                    </a:moveTo>
                    <a:lnTo>
                      <a:pt x="1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1" name="Google Shape;2121;p23"/>
              <p:cNvSpPr/>
              <p:nvPr/>
            </p:nvSpPr>
            <p:spPr>
              <a:xfrm>
                <a:off x="36226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2" name="Google Shape;2122;p23"/>
              <p:cNvSpPr/>
              <p:nvPr/>
            </p:nvSpPr>
            <p:spPr>
              <a:xfrm>
                <a:off x="400642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3" name="Google Shape;2123;p23"/>
              <p:cNvSpPr/>
              <p:nvPr/>
            </p:nvSpPr>
            <p:spPr>
              <a:xfrm>
                <a:off x="43901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4" name="Google Shape;2124;p23"/>
              <p:cNvSpPr/>
              <p:nvPr/>
            </p:nvSpPr>
            <p:spPr>
              <a:xfrm>
                <a:off x="4773900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1" y="0"/>
                    </a:moveTo>
                    <a:lnTo>
                      <a:pt x="1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5" name="Google Shape;2125;p23"/>
              <p:cNvSpPr/>
              <p:nvPr/>
            </p:nvSpPr>
            <p:spPr>
              <a:xfrm>
                <a:off x="515842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6" name="Google Shape;2126;p23"/>
              <p:cNvSpPr/>
              <p:nvPr/>
            </p:nvSpPr>
            <p:spPr>
              <a:xfrm>
                <a:off x="5542175" y="1305025"/>
                <a:ext cx="0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127" name="Google Shape;2127;p23"/>
            <p:cNvGrpSpPr/>
            <p:nvPr/>
          </p:nvGrpSpPr>
          <p:grpSpPr>
            <a:xfrm>
              <a:off x="4572008" y="2571738"/>
              <a:ext cx="5542340" cy="4185014"/>
              <a:chOff x="2057300" y="1305025"/>
              <a:chExt cx="3912700" cy="2954475"/>
            </a:xfrm>
          </p:grpSpPr>
          <p:sp>
            <p:nvSpPr>
              <p:cNvPr id="2128" name="Google Shape;2128;p23"/>
              <p:cNvSpPr/>
              <p:nvPr/>
            </p:nvSpPr>
            <p:spPr>
              <a:xfrm>
                <a:off x="2057300" y="1305025"/>
                <a:ext cx="3911950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56478" h="118179" fill="none" extrusionOk="0">
                    <a:moveTo>
                      <a:pt x="0" y="0"/>
                    </a:moveTo>
                    <a:lnTo>
                      <a:pt x="156477" y="0"/>
                    </a:lnTo>
                    <a:lnTo>
                      <a:pt x="156477" y="118178"/>
                    </a:lnTo>
                    <a:lnTo>
                      <a:pt x="0" y="118178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9" name="Google Shape;2129;p23"/>
              <p:cNvSpPr/>
              <p:nvPr/>
            </p:nvSpPr>
            <p:spPr>
              <a:xfrm>
                <a:off x="2057300" y="1670525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1"/>
                    </a:moveTo>
                    <a:lnTo>
                      <a:pt x="156508" y="1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0" name="Google Shape;2130;p23"/>
              <p:cNvSpPr/>
              <p:nvPr/>
            </p:nvSpPr>
            <p:spPr>
              <a:xfrm>
                <a:off x="2057300" y="2111275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0"/>
                    </a:moveTo>
                    <a:lnTo>
                      <a:pt x="156508" y="0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1" name="Google Shape;2131;p23"/>
              <p:cNvSpPr/>
              <p:nvPr/>
            </p:nvSpPr>
            <p:spPr>
              <a:xfrm>
                <a:off x="2057300" y="255275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1"/>
                    </a:moveTo>
                    <a:lnTo>
                      <a:pt x="156508" y="1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2" name="Google Shape;2132;p23"/>
              <p:cNvSpPr/>
              <p:nvPr/>
            </p:nvSpPr>
            <p:spPr>
              <a:xfrm>
                <a:off x="2057300" y="299425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1"/>
                    </a:moveTo>
                    <a:lnTo>
                      <a:pt x="156508" y="1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3" name="Google Shape;2133;p23"/>
              <p:cNvSpPr/>
              <p:nvPr/>
            </p:nvSpPr>
            <p:spPr>
              <a:xfrm>
                <a:off x="2057300" y="343500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0"/>
                    </a:moveTo>
                    <a:lnTo>
                      <a:pt x="156508" y="0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4" name="Google Shape;2134;p23"/>
              <p:cNvSpPr/>
              <p:nvPr/>
            </p:nvSpPr>
            <p:spPr>
              <a:xfrm>
                <a:off x="2057300" y="387725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0"/>
                    </a:moveTo>
                    <a:lnTo>
                      <a:pt x="156508" y="0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5" name="Google Shape;2135;p23"/>
              <p:cNvSpPr/>
              <p:nvPr/>
            </p:nvSpPr>
            <p:spPr>
              <a:xfrm>
                <a:off x="24706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1" y="0"/>
                    </a:moveTo>
                    <a:lnTo>
                      <a:pt x="1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6" name="Google Shape;2136;p23"/>
              <p:cNvSpPr/>
              <p:nvPr/>
            </p:nvSpPr>
            <p:spPr>
              <a:xfrm>
                <a:off x="28536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7" name="Google Shape;2137;p23"/>
              <p:cNvSpPr/>
              <p:nvPr/>
            </p:nvSpPr>
            <p:spPr>
              <a:xfrm>
                <a:off x="3237400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1" y="0"/>
                    </a:moveTo>
                    <a:lnTo>
                      <a:pt x="1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8" name="Google Shape;2138;p23"/>
              <p:cNvSpPr/>
              <p:nvPr/>
            </p:nvSpPr>
            <p:spPr>
              <a:xfrm>
                <a:off x="36226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9" name="Google Shape;2139;p23"/>
              <p:cNvSpPr/>
              <p:nvPr/>
            </p:nvSpPr>
            <p:spPr>
              <a:xfrm>
                <a:off x="400642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0" name="Google Shape;2140;p23"/>
              <p:cNvSpPr/>
              <p:nvPr/>
            </p:nvSpPr>
            <p:spPr>
              <a:xfrm>
                <a:off x="43901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1" name="Google Shape;2141;p23"/>
              <p:cNvSpPr/>
              <p:nvPr/>
            </p:nvSpPr>
            <p:spPr>
              <a:xfrm>
                <a:off x="4773900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1" y="0"/>
                    </a:moveTo>
                    <a:lnTo>
                      <a:pt x="1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2" name="Google Shape;2142;p23"/>
              <p:cNvSpPr/>
              <p:nvPr/>
            </p:nvSpPr>
            <p:spPr>
              <a:xfrm>
                <a:off x="515842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3" name="Google Shape;2143;p23"/>
              <p:cNvSpPr/>
              <p:nvPr/>
            </p:nvSpPr>
            <p:spPr>
              <a:xfrm>
                <a:off x="5542175" y="1305025"/>
                <a:ext cx="0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144" name="Google Shape;2144;p23"/>
            <p:cNvGrpSpPr/>
            <p:nvPr/>
          </p:nvGrpSpPr>
          <p:grpSpPr>
            <a:xfrm>
              <a:off x="-970342" y="2571738"/>
              <a:ext cx="5542340" cy="4185014"/>
              <a:chOff x="2057300" y="1305025"/>
              <a:chExt cx="3912700" cy="2954475"/>
            </a:xfrm>
          </p:grpSpPr>
          <p:sp>
            <p:nvSpPr>
              <p:cNvPr id="2145" name="Google Shape;2145;p23"/>
              <p:cNvSpPr/>
              <p:nvPr/>
            </p:nvSpPr>
            <p:spPr>
              <a:xfrm>
                <a:off x="2057300" y="1305025"/>
                <a:ext cx="3911950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56478" h="118179" fill="none" extrusionOk="0">
                    <a:moveTo>
                      <a:pt x="0" y="0"/>
                    </a:moveTo>
                    <a:lnTo>
                      <a:pt x="156477" y="0"/>
                    </a:lnTo>
                    <a:lnTo>
                      <a:pt x="156477" y="118178"/>
                    </a:lnTo>
                    <a:lnTo>
                      <a:pt x="0" y="118178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6" name="Google Shape;2146;p23"/>
              <p:cNvSpPr/>
              <p:nvPr/>
            </p:nvSpPr>
            <p:spPr>
              <a:xfrm>
                <a:off x="2057300" y="1670525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1"/>
                    </a:moveTo>
                    <a:lnTo>
                      <a:pt x="156508" y="1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7" name="Google Shape;2147;p23"/>
              <p:cNvSpPr/>
              <p:nvPr/>
            </p:nvSpPr>
            <p:spPr>
              <a:xfrm>
                <a:off x="2057300" y="2111275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0"/>
                    </a:moveTo>
                    <a:lnTo>
                      <a:pt x="156508" y="0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8" name="Google Shape;2148;p23"/>
              <p:cNvSpPr/>
              <p:nvPr/>
            </p:nvSpPr>
            <p:spPr>
              <a:xfrm>
                <a:off x="2057300" y="255275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1"/>
                    </a:moveTo>
                    <a:lnTo>
                      <a:pt x="156508" y="1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9" name="Google Shape;2149;p23"/>
              <p:cNvSpPr/>
              <p:nvPr/>
            </p:nvSpPr>
            <p:spPr>
              <a:xfrm>
                <a:off x="2057300" y="299425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1"/>
                    </a:moveTo>
                    <a:lnTo>
                      <a:pt x="156508" y="1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0" name="Google Shape;2150;p23"/>
              <p:cNvSpPr/>
              <p:nvPr/>
            </p:nvSpPr>
            <p:spPr>
              <a:xfrm>
                <a:off x="2057300" y="343500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0"/>
                    </a:moveTo>
                    <a:lnTo>
                      <a:pt x="156508" y="0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1" name="Google Shape;2151;p23"/>
              <p:cNvSpPr/>
              <p:nvPr/>
            </p:nvSpPr>
            <p:spPr>
              <a:xfrm>
                <a:off x="2057300" y="387725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0"/>
                    </a:moveTo>
                    <a:lnTo>
                      <a:pt x="156508" y="0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2" name="Google Shape;2152;p23"/>
              <p:cNvSpPr/>
              <p:nvPr/>
            </p:nvSpPr>
            <p:spPr>
              <a:xfrm>
                <a:off x="24706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1" y="0"/>
                    </a:moveTo>
                    <a:lnTo>
                      <a:pt x="1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3" name="Google Shape;2153;p23"/>
              <p:cNvSpPr/>
              <p:nvPr/>
            </p:nvSpPr>
            <p:spPr>
              <a:xfrm>
                <a:off x="28536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4" name="Google Shape;2154;p23"/>
              <p:cNvSpPr/>
              <p:nvPr/>
            </p:nvSpPr>
            <p:spPr>
              <a:xfrm>
                <a:off x="3237400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1" y="0"/>
                    </a:moveTo>
                    <a:lnTo>
                      <a:pt x="1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5" name="Google Shape;2155;p23"/>
              <p:cNvSpPr/>
              <p:nvPr/>
            </p:nvSpPr>
            <p:spPr>
              <a:xfrm>
                <a:off x="36226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6" name="Google Shape;2156;p23"/>
              <p:cNvSpPr/>
              <p:nvPr/>
            </p:nvSpPr>
            <p:spPr>
              <a:xfrm>
                <a:off x="400642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7" name="Google Shape;2157;p23"/>
              <p:cNvSpPr/>
              <p:nvPr/>
            </p:nvSpPr>
            <p:spPr>
              <a:xfrm>
                <a:off x="43901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8" name="Google Shape;2158;p23"/>
              <p:cNvSpPr/>
              <p:nvPr/>
            </p:nvSpPr>
            <p:spPr>
              <a:xfrm>
                <a:off x="4773900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1" y="0"/>
                    </a:moveTo>
                    <a:lnTo>
                      <a:pt x="1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9" name="Google Shape;2159;p23"/>
              <p:cNvSpPr/>
              <p:nvPr/>
            </p:nvSpPr>
            <p:spPr>
              <a:xfrm>
                <a:off x="515842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0" name="Google Shape;2160;p23"/>
              <p:cNvSpPr/>
              <p:nvPr/>
            </p:nvSpPr>
            <p:spPr>
              <a:xfrm>
                <a:off x="5542175" y="1305025"/>
                <a:ext cx="0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161" name="Google Shape;2161;p23"/>
          <p:cNvGrpSpPr/>
          <p:nvPr/>
        </p:nvGrpSpPr>
        <p:grpSpPr>
          <a:xfrm rot="-9001608">
            <a:off x="-123918" y="2533550"/>
            <a:ext cx="1243109" cy="1532140"/>
            <a:chOff x="9743146" y="2970638"/>
            <a:chExt cx="1446996" cy="1783072"/>
          </a:xfrm>
        </p:grpSpPr>
        <p:sp>
          <p:nvSpPr>
            <p:cNvPr id="2162" name="Google Shape;2162;p23"/>
            <p:cNvSpPr/>
            <p:nvPr/>
          </p:nvSpPr>
          <p:spPr>
            <a:xfrm rot="4346401">
              <a:off x="9694335" y="3347712"/>
              <a:ext cx="1544618" cy="1028925"/>
            </a:xfrm>
            <a:custGeom>
              <a:avLst/>
              <a:gdLst/>
              <a:ahLst/>
              <a:cxnLst/>
              <a:rect l="l" t="t" r="r" b="b"/>
              <a:pathLst>
                <a:path w="52069" h="34685" extrusionOk="0">
                  <a:moveTo>
                    <a:pt x="41343" y="1"/>
                  </a:moveTo>
                  <a:cubicBezTo>
                    <a:pt x="29017" y="1"/>
                    <a:pt x="18759" y="10551"/>
                    <a:pt x="6419" y="10551"/>
                  </a:cubicBezTo>
                  <a:cubicBezTo>
                    <a:pt x="4345" y="10551"/>
                    <a:pt x="2212" y="10253"/>
                    <a:pt x="1" y="9556"/>
                  </a:cubicBezTo>
                  <a:lnTo>
                    <a:pt x="1" y="9556"/>
                  </a:lnTo>
                  <a:cubicBezTo>
                    <a:pt x="1460" y="17581"/>
                    <a:pt x="2888" y="25636"/>
                    <a:pt x="4347" y="33691"/>
                  </a:cubicBezTo>
                  <a:cubicBezTo>
                    <a:pt x="6555" y="34387"/>
                    <a:pt x="8684" y="34685"/>
                    <a:pt x="10756" y="34685"/>
                  </a:cubicBezTo>
                  <a:cubicBezTo>
                    <a:pt x="23078" y="34685"/>
                    <a:pt x="33337" y="24135"/>
                    <a:pt x="45680" y="24135"/>
                  </a:cubicBezTo>
                  <a:cubicBezTo>
                    <a:pt x="47745" y="24135"/>
                    <a:pt x="49868" y="24430"/>
                    <a:pt x="52068" y="25119"/>
                  </a:cubicBezTo>
                  <a:cubicBezTo>
                    <a:pt x="50609" y="17064"/>
                    <a:pt x="49181" y="9040"/>
                    <a:pt x="47722" y="985"/>
                  </a:cubicBezTo>
                  <a:cubicBezTo>
                    <a:pt x="45525" y="296"/>
                    <a:pt x="43405" y="1"/>
                    <a:pt x="41343" y="1"/>
                  </a:cubicBezTo>
                  <a:close/>
                </a:path>
              </a:pathLst>
            </a:custGeom>
            <a:solidFill>
              <a:schemeClr val="lt2"/>
            </a:solidFill>
            <a:ln w="762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47625" dir="6480000" algn="bl" rotWithShape="0">
                <a:schemeClr val="dk1">
                  <a:alpha val="23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163" name="Google Shape;2163;p23"/>
            <p:cNvGrpSpPr/>
            <p:nvPr/>
          </p:nvGrpSpPr>
          <p:grpSpPr>
            <a:xfrm rot="4346401">
              <a:off x="9694335" y="3347712"/>
              <a:ext cx="1544618" cy="1028925"/>
              <a:chOff x="2670525" y="1658075"/>
              <a:chExt cx="1301725" cy="867125"/>
            </a:xfrm>
          </p:grpSpPr>
          <p:sp>
            <p:nvSpPr>
              <p:cNvPr id="2164" name="Google Shape;2164;p23"/>
              <p:cNvSpPr/>
              <p:nvPr/>
            </p:nvSpPr>
            <p:spPr>
              <a:xfrm>
                <a:off x="2670525" y="1658075"/>
                <a:ext cx="1301725" cy="867125"/>
              </a:xfrm>
              <a:custGeom>
                <a:avLst/>
                <a:gdLst/>
                <a:ahLst/>
                <a:cxnLst/>
                <a:rect l="l" t="t" r="r" b="b"/>
                <a:pathLst>
                  <a:path w="52069" h="34685" extrusionOk="0">
                    <a:moveTo>
                      <a:pt x="41343" y="1"/>
                    </a:moveTo>
                    <a:cubicBezTo>
                      <a:pt x="29017" y="1"/>
                      <a:pt x="18759" y="10551"/>
                      <a:pt x="6419" y="10551"/>
                    </a:cubicBezTo>
                    <a:cubicBezTo>
                      <a:pt x="4345" y="10551"/>
                      <a:pt x="2212" y="10253"/>
                      <a:pt x="1" y="9556"/>
                    </a:cubicBezTo>
                    <a:lnTo>
                      <a:pt x="1" y="9556"/>
                    </a:lnTo>
                    <a:cubicBezTo>
                      <a:pt x="1460" y="17581"/>
                      <a:pt x="2888" y="25636"/>
                      <a:pt x="4347" y="33691"/>
                    </a:cubicBezTo>
                    <a:cubicBezTo>
                      <a:pt x="6555" y="34387"/>
                      <a:pt x="8684" y="34685"/>
                      <a:pt x="10756" y="34685"/>
                    </a:cubicBezTo>
                    <a:cubicBezTo>
                      <a:pt x="23078" y="34685"/>
                      <a:pt x="33337" y="24135"/>
                      <a:pt x="45680" y="24135"/>
                    </a:cubicBezTo>
                    <a:cubicBezTo>
                      <a:pt x="47745" y="24135"/>
                      <a:pt x="49868" y="24430"/>
                      <a:pt x="52068" y="25119"/>
                    </a:cubicBezTo>
                    <a:cubicBezTo>
                      <a:pt x="50609" y="17064"/>
                      <a:pt x="49181" y="9040"/>
                      <a:pt x="47722" y="985"/>
                    </a:cubicBezTo>
                    <a:cubicBezTo>
                      <a:pt x="45525" y="296"/>
                      <a:pt x="43405" y="1"/>
                      <a:pt x="4134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5" name="Google Shape;2165;p23"/>
              <p:cNvSpPr/>
              <p:nvPr/>
            </p:nvSpPr>
            <p:spPr>
              <a:xfrm>
                <a:off x="2745750" y="1705450"/>
                <a:ext cx="1153550" cy="771375"/>
              </a:xfrm>
              <a:custGeom>
                <a:avLst/>
                <a:gdLst/>
                <a:ahLst/>
                <a:cxnLst/>
                <a:rect l="l" t="t" r="r" b="b"/>
                <a:pathLst>
                  <a:path w="46142" h="30855" extrusionOk="0">
                    <a:moveTo>
                      <a:pt x="38888" y="1"/>
                    </a:moveTo>
                    <a:cubicBezTo>
                      <a:pt x="26272" y="1"/>
                      <a:pt x="16314" y="10800"/>
                      <a:pt x="3682" y="10800"/>
                    </a:cubicBezTo>
                    <a:cubicBezTo>
                      <a:pt x="2481" y="10800"/>
                      <a:pt x="1255" y="10702"/>
                      <a:pt x="1" y="10488"/>
                    </a:cubicBezTo>
                    <a:lnTo>
                      <a:pt x="1" y="10488"/>
                    </a:lnTo>
                    <a:cubicBezTo>
                      <a:pt x="1217" y="17175"/>
                      <a:pt x="2402" y="23862"/>
                      <a:pt x="3618" y="30549"/>
                    </a:cubicBezTo>
                    <a:cubicBezTo>
                      <a:pt x="4859" y="30759"/>
                      <a:pt x="6071" y="30855"/>
                      <a:pt x="7260" y="30855"/>
                    </a:cubicBezTo>
                    <a:cubicBezTo>
                      <a:pt x="19880" y="30855"/>
                      <a:pt x="29823" y="20061"/>
                      <a:pt x="42486" y="20061"/>
                    </a:cubicBezTo>
                    <a:cubicBezTo>
                      <a:pt x="43679" y="20061"/>
                      <a:pt x="44896" y="20157"/>
                      <a:pt x="46142" y="20367"/>
                    </a:cubicBezTo>
                    <a:cubicBezTo>
                      <a:pt x="44926" y="13680"/>
                      <a:pt x="43710" y="6993"/>
                      <a:pt x="42524" y="306"/>
                    </a:cubicBezTo>
                    <a:cubicBezTo>
                      <a:pt x="41286" y="97"/>
                      <a:pt x="40075" y="1"/>
                      <a:pt x="3888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6" name="Google Shape;2166;p23"/>
              <p:cNvSpPr/>
              <p:nvPr/>
            </p:nvSpPr>
            <p:spPr>
              <a:xfrm>
                <a:off x="3095300" y="1846500"/>
                <a:ext cx="466600" cy="485400"/>
              </a:xfrm>
              <a:custGeom>
                <a:avLst/>
                <a:gdLst/>
                <a:ahLst/>
                <a:cxnLst/>
                <a:rect l="l" t="t" r="r" b="b"/>
                <a:pathLst>
                  <a:path w="18664" h="19416" extrusionOk="0">
                    <a:moveTo>
                      <a:pt x="11047" y="1"/>
                    </a:moveTo>
                    <a:cubicBezTo>
                      <a:pt x="9947" y="1"/>
                      <a:pt x="8804" y="266"/>
                      <a:pt x="7691" y="834"/>
                    </a:cubicBezTo>
                    <a:cubicBezTo>
                      <a:pt x="3223" y="3114"/>
                      <a:pt x="1" y="8646"/>
                      <a:pt x="852" y="13631"/>
                    </a:cubicBezTo>
                    <a:cubicBezTo>
                      <a:pt x="1434" y="17192"/>
                      <a:pt x="4244" y="19416"/>
                      <a:pt x="7422" y="19416"/>
                    </a:cubicBezTo>
                    <a:cubicBezTo>
                      <a:pt x="8557" y="19416"/>
                      <a:pt x="9739" y="19132"/>
                      <a:pt x="10883" y="18524"/>
                    </a:cubicBezTo>
                    <a:cubicBezTo>
                      <a:pt x="15168" y="16214"/>
                      <a:pt x="18664" y="10804"/>
                      <a:pt x="17722" y="5789"/>
                    </a:cubicBezTo>
                    <a:cubicBezTo>
                      <a:pt x="17066" y="2239"/>
                      <a:pt x="14240" y="1"/>
                      <a:pt x="1104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7" name="Google Shape;2167;p23"/>
              <p:cNvSpPr/>
              <p:nvPr/>
            </p:nvSpPr>
            <p:spPr>
              <a:xfrm>
                <a:off x="3219175" y="1912175"/>
                <a:ext cx="218100" cy="337425"/>
              </a:xfrm>
              <a:custGeom>
                <a:avLst/>
                <a:gdLst/>
                <a:ahLst/>
                <a:cxnLst/>
                <a:rect l="l" t="t" r="r" b="b"/>
                <a:pathLst>
                  <a:path w="8724" h="13497" extrusionOk="0">
                    <a:moveTo>
                      <a:pt x="3192" y="3982"/>
                    </a:moveTo>
                    <a:cubicBezTo>
                      <a:pt x="3283" y="4742"/>
                      <a:pt x="3374" y="5107"/>
                      <a:pt x="3526" y="5897"/>
                    </a:cubicBezTo>
                    <a:cubicBezTo>
                      <a:pt x="3357" y="5923"/>
                      <a:pt x="3202" y="5938"/>
                      <a:pt x="3064" y="5938"/>
                    </a:cubicBezTo>
                    <a:cubicBezTo>
                      <a:pt x="2705" y="5938"/>
                      <a:pt x="2459" y="5831"/>
                      <a:pt x="2371" y="5502"/>
                    </a:cubicBezTo>
                    <a:cubicBezTo>
                      <a:pt x="2310" y="5046"/>
                      <a:pt x="2523" y="4499"/>
                      <a:pt x="3192" y="3982"/>
                    </a:cubicBezTo>
                    <a:close/>
                    <a:moveTo>
                      <a:pt x="5717" y="7576"/>
                    </a:moveTo>
                    <a:cubicBezTo>
                      <a:pt x="6076" y="7576"/>
                      <a:pt x="6317" y="7712"/>
                      <a:pt x="6383" y="8086"/>
                    </a:cubicBezTo>
                    <a:cubicBezTo>
                      <a:pt x="6444" y="8542"/>
                      <a:pt x="6231" y="9028"/>
                      <a:pt x="5624" y="9514"/>
                    </a:cubicBezTo>
                    <a:cubicBezTo>
                      <a:pt x="5472" y="8754"/>
                      <a:pt x="5411" y="8390"/>
                      <a:pt x="5259" y="7630"/>
                    </a:cubicBezTo>
                    <a:cubicBezTo>
                      <a:pt x="5427" y="7596"/>
                      <a:pt x="5581" y="7576"/>
                      <a:pt x="5717" y="7576"/>
                    </a:cubicBezTo>
                    <a:close/>
                    <a:moveTo>
                      <a:pt x="3830" y="0"/>
                    </a:moveTo>
                    <a:cubicBezTo>
                      <a:pt x="3344" y="244"/>
                      <a:pt x="3070" y="396"/>
                      <a:pt x="2523" y="669"/>
                    </a:cubicBezTo>
                    <a:cubicBezTo>
                      <a:pt x="2645" y="1277"/>
                      <a:pt x="2675" y="1581"/>
                      <a:pt x="2797" y="2189"/>
                    </a:cubicBezTo>
                    <a:cubicBezTo>
                      <a:pt x="1277" y="3101"/>
                      <a:pt x="0" y="4803"/>
                      <a:pt x="304" y="6657"/>
                    </a:cubicBezTo>
                    <a:cubicBezTo>
                      <a:pt x="514" y="7876"/>
                      <a:pt x="1260" y="8224"/>
                      <a:pt x="2163" y="8224"/>
                    </a:cubicBezTo>
                    <a:cubicBezTo>
                      <a:pt x="2700" y="8224"/>
                      <a:pt x="3293" y="8100"/>
                      <a:pt x="3861" y="7964"/>
                    </a:cubicBezTo>
                    <a:cubicBezTo>
                      <a:pt x="4013" y="8876"/>
                      <a:pt x="4134" y="9332"/>
                      <a:pt x="4286" y="10244"/>
                    </a:cubicBezTo>
                    <a:cubicBezTo>
                      <a:pt x="3636" y="10496"/>
                      <a:pt x="2956" y="10631"/>
                      <a:pt x="2348" y="10631"/>
                    </a:cubicBezTo>
                    <a:cubicBezTo>
                      <a:pt x="2075" y="10631"/>
                      <a:pt x="1816" y="10604"/>
                      <a:pt x="1581" y="10548"/>
                    </a:cubicBezTo>
                    <a:cubicBezTo>
                      <a:pt x="1429" y="11338"/>
                      <a:pt x="1307" y="11763"/>
                      <a:pt x="1155" y="12554"/>
                    </a:cubicBezTo>
                    <a:cubicBezTo>
                      <a:pt x="1385" y="12611"/>
                      <a:pt x="1649" y="12640"/>
                      <a:pt x="1938" y="12640"/>
                    </a:cubicBezTo>
                    <a:cubicBezTo>
                      <a:pt x="2722" y="12640"/>
                      <a:pt x="3688" y="12429"/>
                      <a:pt x="4620" y="12007"/>
                    </a:cubicBezTo>
                    <a:cubicBezTo>
                      <a:pt x="4742" y="12584"/>
                      <a:pt x="4772" y="12888"/>
                      <a:pt x="4894" y="13496"/>
                    </a:cubicBezTo>
                    <a:cubicBezTo>
                      <a:pt x="5380" y="13253"/>
                      <a:pt x="5654" y="13131"/>
                      <a:pt x="6171" y="12858"/>
                    </a:cubicBezTo>
                    <a:cubicBezTo>
                      <a:pt x="6049" y="12219"/>
                      <a:pt x="6019" y="11915"/>
                      <a:pt x="5928" y="11308"/>
                    </a:cubicBezTo>
                    <a:cubicBezTo>
                      <a:pt x="7447" y="10396"/>
                      <a:pt x="8724" y="8724"/>
                      <a:pt x="8390" y="6961"/>
                    </a:cubicBezTo>
                    <a:cubicBezTo>
                      <a:pt x="8198" y="5772"/>
                      <a:pt x="7449" y="5418"/>
                      <a:pt x="6541" y="5418"/>
                    </a:cubicBezTo>
                    <a:cubicBezTo>
                      <a:pt x="6010" y="5418"/>
                      <a:pt x="5424" y="5539"/>
                      <a:pt x="4864" y="5684"/>
                    </a:cubicBezTo>
                    <a:cubicBezTo>
                      <a:pt x="4712" y="4712"/>
                      <a:pt x="4590" y="4256"/>
                      <a:pt x="4438" y="3314"/>
                    </a:cubicBezTo>
                    <a:cubicBezTo>
                      <a:pt x="4976" y="3094"/>
                      <a:pt x="5552" y="2992"/>
                      <a:pt x="6137" y="2992"/>
                    </a:cubicBezTo>
                    <a:cubicBezTo>
                      <a:pt x="6280" y="2992"/>
                      <a:pt x="6423" y="2998"/>
                      <a:pt x="6566" y="3010"/>
                    </a:cubicBezTo>
                    <a:cubicBezTo>
                      <a:pt x="6718" y="2219"/>
                      <a:pt x="6748" y="1794"/>
                      <a:pt x="6900" y="1003"/>
                    </a:cubicBezTo>
                    <a:cubicBezTo>
                      <a:pt x="6733" y="979"/>
                      <a:pt x="6557" y="966"/>
                      <a:pt x="6377" y="966"/>
                    </a:cubicBezTo>
                    <a:cubicBezTo>
                      <a:pt x="5671" y="966"/>
                      <a:pt x="4878" y="1151"/>
                      <a:pt x="4104" y="1490"/>
                    </a:cubicBezTo>
                    <a:cubicBezTo>
                      <a:pt x="3982" y="912"/>
                      <a:pt x="3952" y="608"/>
                      <a:pt x="383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8" name="Google Shape;2168;p23"/>
              <p:cNvSpPr/>
              <p:nvPr/>
            </p:nvSpPr>
            <p:spPr>
              <a:xfrm>
                <a:off x="3710904" y="1696193"/>
                <a:ext cx="158250" cy="139500"/>
              </a:xfrm>
              <a:custGeom>
                <a:avLst/>
                <a:gdLst/>
                <a:ahLst/>
                <a:cxnLst/>
                <a:rect l="l" t="t" r="r" b="b"/>
                <a:pathLst>
                  <a:path w="6330" h="5580" extrusionOk="0">
                    <a:moveTo>
                      <a:pt x="2035" y="1"/>
                    </a:moveTo>
                    <a:cubicBezTo>
                      <a:pt x="802" y="1"/>
                      <a:pt x="0" y="1090"/>
                      <a:pt x="212" y="2386"/>
                    </a:cubicBezTo>
                    <a:cubicBezTo>
                      <a:pt x="516" y="3906"/>
                      <a:pt x="2005" y="5152"/>
                      <a:pt x="3616" y="5487"/>
                    </a:cubicBezTo>
                    <a:cubicBezTo>
                      <a:pt x="3887" y="5549"/>
                      <a:pt x="4147" y="5580"/>
                      <a:pt x="4389" y="5580"/>
                    </a:cubicBezTo>
                    <a:cubicBezTo>
                      <a:pt x="5559" y="5580"/>
                      <a:pt x="6330" y="4872"/>
                      <a:pt x="6078" y="3663"/>
                    </a:cubicBezTo>
                    <a:cubicBezTo>
                      <a:pt x="5744" y="2052"/>
                      <a:pt x="4285" y="471"/>
                      <a:pt x="2613" y="76"/>
                    </a:cubicBezTo>
                    <a:cubicBezTo>
                      <a:pt x="2412" y="25"/>
                      <a:pt x="2219" y="1"/>
                      <a:pt x="203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9" name="Google Shape;2169;p23"/>
              <p:cNvSpPr/>
              <p:nvPr/>
            </p:nvSpPr>
            <p:spPr>
              <a:xfrm>
                <a:off x="3774100" y="2106607"/>
                <a:ext cx="158375" cy="139725"/>
              </a:xfrm>
              <a:custGeom>
                <a:avLst/>
                <a:gdLst/>
                <a:ahLst/>
                <a:cxnLst/>
                <a:rect l="l" t="t" r="r" b="b"/>
                <a:pathLst>
                  <a:path w="6335" h="5589" extrusionOk="0">
                    <a:moveTo>
                      <a:pt x="2072" y="0"/>
                    </a:moveTo>
                    <a:cubicBezTo>
                      <a:pt x="819" y="0"/>
                      <a:pt x="1" y="1098"/>
                      <a:pt x="214" y="2406"/>
                    </a:cubicBezTo>
                    <a:cubicBezTo>
                      <a:pt x="518" y="3926"/>
                      <a:pt x="2008" y="5172"/>
                      <a:pt x="3619" y="5507"/>
                    </a:cubicBezTo>
                    <a:cubicBezTo>
                      <a:pt x="3880" y="5562"/>
                      <a:pt x="4131" y="5589"/>
                      <a:pt x="4365" y="5589"/>
                    </a:cubicBezTo>
                    <a:cubicBezTo>
                      <a:pt x="5550" y="5589"/>
                      <a:pt x="6334" y="4901"/>
                      <a:pt x="6081" y="3683"/>
                    </a:cubicBezTo>
                    <a:cubicBezTo>
                      <a:pt x="5746" y="2011"/>
                      <a:pt x="4257" y="461"/>
                      <a:pt x="2615" y="66"/>
                    </a:cubicBezTo>
                    <a:cubicBezTo>
                      <a:pt x="2427" y="21"/>
                      <a:pt x="2246" y="0"/>
                      <a:pt x="207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0" name="Google Shape;2170;p23"/>
              <p:cNvSpPr/>
              <p:nvPr/>
            </p:nvSpPr>
            <p:spPr>
              <a:xfrm>
                <a:off x="2694985" y="1936311"/>
                <a:ext cx="159000" cy="139950"/>
              </a:xfrm>
              <a:custGeom>
                <a:avLst/>
                <a:gdLst/>
                <a:ahLst/>
                <a:cxnLst/>
                <a:rect l="l" t="t" r="r" b="b"/>
                <a:pathLst>
                  <a:path w="6360" h="5598" extrusionOk="0">
                    <a:moveTo>
                      <a:pt x="2004" y="1"/>
                    </a:moveTo>
                    <a:cubicBezTo>
                      <a:pt x="792" y="1"/>
                      <a:pt x="0" y="707"/>
                      <a:pt x="255" y="1905"/>
                    </a:cubicBezTo>
                    <a:cubicBezTo>
                      <a:pt x="620" y="3576"/>
                      <a:pt x="2048" y="5096"/>
                      <a:pt x="3720" y="5522"/>
                    </a:cubicBezTo>
                    <a:cubicBezTo>
                      <a:pt x="3925" y="5573"/>
                      <a:pt x="4122" y="5597"/>
                      <a:pt x="4308" y="5597"/>
                    </a:cubicBezTo>
                    <a:cubicBezTo>
                      <a:pt x="5561" y="5597"/>
                      <a:pt x="6359" y="4508"/>
                      <a:pt x="6121" y="3212"/>
                    </a:cubicBezTo>
                    <a:cubicBezTo>
                      <a:pt x="5848" y="1692"/>
                      <a:pt x="4389" y="446"/>
                      <a:pt x="2747" y="81"/>
                    </a:cubicBezTo>
                    <a:cubicBezTo>
                      <a:pt x="2487" y="27"/>
                      <a:pt x="2238" y="1"/>
                      <a:pt x="200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1" name="Google Shape;2171;p23"/>
              <p:cNvSpPr/>
              <p:nvPr/>
            </p:nvSpPr>
            <p:spPr>
              <a:xfrm>
                <a:off x="2776216" y="2366185"/>
                <a:ext cx="158250" cy="139925"/>
              </a:xfrm>
              <a:custGeom>
                <a:avLst/>
                <a:gdLst/>
                <a:ahLst/>
                <a:cxnLst/>
                <a:rect l="l" t="t" r="r" b="b"/>
                <a:pathLst>
                  <a:path w="6330" h="5597" extrusionOk="0">
                    <a:moveTo>
                      <a:pt x="1978" y="1"/>
                    </a:moveTo>
                    <a:cubicBezTo>
                      <a:pt x="772" y="1"/>
                      <a:pt x="0" y="711"/>
                      <a:pt x="255" y="1935"/>
                    </a:cubicBezTo>
                    <a:cubicBezTo>
                      <a:pt x="590" y="3607"/>
                      <a:pt x="2049" y="5126"/>
                      <a:pt x="3690" y="5521"/>
                    </a:cubicBezTo>
                    <a:cubicBezTo>
                      <a:pt x="3895" y="5573"/>
                      <a:pt x="4092" y="5597"/>
                      <a:pt x="4278" y="5597"/>
                    </a:cubicBezTo>
                    <a:cubicBezTo>
                      <a:pt x="5531" y="5597"/>
                      <a:pt x="6329" y="4508"/>
                      <a:pt x="6091" y="3211"/>
                    </a:cubicBezTo>
                    <a:cubicBezTo>
                      <a:pt x="5787" y="1722"/>
                      <a:pt x="4328" y="476"/>
                      <a:pt x="2717" y="81"/>
                    </a:cubicBezTo>
                    <a:cubicBezTo>
                      <a:pt x="2458" y="27"/>
                      <a:pt x="2210" y="1"/>
                      <a:pt x="197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172" name="Google Shape;2172;p23"/>
          <p:cNvGrpSpPr/>
          <p:nvPr/>
        </p:nvGrpSpPr>
        <p:grpSpPr>
          <a:xfrm rot="5033596">
            <a:off x="-217215" y="3977413"/>
            <a:ext cx="1243223" cy="1532168"/>
            <a:chOff x="9743146" y="2970638"/>
            <a:chExt cx="1446996" cy="1783072"/>
          </a:xfrm>
        </p:grpSpPr>
        <p:sp>
          <p:nvSpPr>
            <p:cNvPr id="2173" name="Google Shape;2173;p23"/>
            <p:cNvSpPr/>
            <p:nvPr/>
          </p:nvSpPr>
          <p:spPr>
            <a:xfrm rot="4346401">
              <a:off x="9694335" y="3347712"/>
              <a:ext cx="1544618" cy="1028925"/>
            </a:xfrm>
            <a:custGeom>
              <a:avLst/>
              <a:gdLst/>
              <a:ahLst/>
              <a:cxnLst/>
              <a:rect l="l" t="t" r="r" b="b"/>
              <a:pathLst>
                <a:path w="52069" h="34685" extrusionOk="0">
                  <a:moveTo>
                    <a:pt x="41343" y="1"/>
                  </a:moveTo>
                  <a:cubicBezTo>
                    <a:pt x="29017" y="1"/>
                    <a:pt x="18759" y="10551"/>
                    <a:pt x="6419" y="10551"/>
                  </a:cubicBezTo>
                  <a:cubicBezTo>
                    <a:pt x="4345" y="10551"/>
                    <a:pt x="2212" y="10253"/>
                    <a:pt x="1" y="9556"/>
                  </a:cubicBezTo>
                  <a:lnTo>
                    <a:pt x="1" y="9556"/>
                  </a:lnTo>
                  <a:cubicBezTo>
                    <a:pt x="1460" y="17581"/>
                    <a:pt x="2888" y="25636"/>
                    <a:pt x="4347" y="33691"/>
                  </a:cubicBezTo>
                  <a:cubicBezTo>
                    <a:pt x="6555" y="34387"/>
                    <a:pt x="8684" y="34685"/>
                    <a:pt x="10756" y="34685"/>
                  </a:cubicBezTo>
                  <a:cubicBezTo>
                    <a:pt x="23078" y="34685"/>
                    <a:pt x="33337" y="24135"/>
                    <a:pt x="45680" y="24135"/>
                  </a:cubicBezTo>
                  <a:cubicBezTo>
                    <a:pt x="47745" y="24135"/>
                    <a:pt x="49868" y="24430"/>
                    <a:pt x="52068" y="25119"/>
                  </a:cubicBezTo>
                  <a:cubicBezTo>
                    <a:pt x="50609" y="17064"/>
                    <a:pt x="49181" y="9040"/>
                    <a:pt x="47722" y="985"/>
                  </a:cubicBezTo>
                  <a:cubicBezTo>
                    <a:pt x="45525" y="296"/>
                    <a:pt x="43405" y="1"/>
                    <a:pt x="41343" y="1"/>
                  </a:cubicBezTo>
                  <a:close/>
                </a:path>
              </a:pathLst>
            </a:custGeom>
            <a:solidFill>
              <a:schemeClr val="lt2"/>
            </a:solidFill>
            <a:ln w="762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47625" dir="6480000" algn="bl" rotWithShape="0">
                <a:schemeClr val="dk1">
                  <a:alpha val="23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174" name="Google Shape;2174;p23"/>
            <p:cNvGrpSpPr/>
            <p:nvPr/>
          </p:nvGrpSpPr>
          <p:grpSpPr>
            <a:xfrm rot="4346401">
              <a:off x="9694335" y="3347712"/>
              <a:ext cx="1544618" cy="1028925"/>
              <a:chOff x="2670525" y="1658075"/>
              <a:chExt cx="1301725" cy="867125"/>
            </a:xfrm>
          </p:grpSpPr>
          <p:sp>
            <p:nvSpPr>
              <p:cNvPr id="2175" name="Google Shape;2175;p23"/>
              <p:cNvSpPr/>
              <p:nvPr/>
            </p:nvSpPr>
            <p:spPr>
              <a:xfrm>
                <a:off x="2670525" y="1658075"/>
                <a:ext cx="1301725" cy="867125"/>
              </a:xfrm>
              <a:custGeom>
                <a:avLst/>
                <a:gdLst/>
                <a:ahLst/>
                <a:cxnLst/>
                <a:rect l="l" t="t" r="r" b="b"/>
                <a:pathLst>
                  <a:path w="52069" h="34685" extrusionOk="0">
                    <a:moveTo>
                      <a:pt x="41343" y="1"/>
                    </a:moveTo>
                    <a:cubicBezTo>
                      <a:pt x="29017" y="1"/>
                      <a:pt x="18759" y="10551"/>
                      <a:pt x="6419" y="10551"/>
                    </a:cubicBezTo>
                    <a:cubicBezTo>
                      <a:pt x="4345" y="10551"/>
                      <a:pt x="2212" y="10253"/>
                      <a:pt x="1" y="9556"/>
                    </a:cubicBezTo>
                    <a:lnTo>
                      <a:pt x="1" y="9556"/>
                    </a:lnTo>
                    <a:cubicBezTo>
                      <a:pt x="1460" y="17581"/>
                      <a:pt x="2888" y="25636"/>
                      <a:pt x="4347" y="33691"/>
                    </a:cubicBezTo>
                    <a:cubicBezTo>
                      <a:pt x="6555" y="34387"/>
                      <a:pt x="8684" y="34685"/>
                      <a:pt x="10756" y="34685"/>
                    </a:cubicBezTo>
                    <a:cubicBezTo>
                      <a:pt x="23078" y="34685"/>
                      <a:pt x="33337" y="24135"/>
                      <a:pt x="45680" y="24135"/>
                    </a:cubicBezTo>
                    <a:cubicBezTo>
                      <a:pt x="47745" y="24135"/>
                      <a:pt x="49868" y="24430"/>
                      <a:pt x="52068" y="25119"/>
                    </a:cubicBezTo>
                    <a:cubicBezTo>
                      <a:pt x="50609" y="17064"/>
                      <a:pt x="49181" y="9040"/>
                      <a:pt x="47722" y="985"/>
                    </a:cubicBezTo>
                    <a:cubicBezTo>
                      <a:pt x="45525" y="296"/>
                      <a:pt x="43405" y="1"/>
                      <a:pt x="4134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6" name="Google Shape;2176;p23"/>
              <p:cNvSpPr/>
              <p:nvPr/>
            </p:nvSpPr>
            <p:spPr>
              <a:xfrm>
                <a:off x="2745750" y="1705450"/>
                <a:ext cx="1153550" cy="771375"/>
              </a:xfrm>
              <a:custGeom>
                <a:avLst/>
                <a:gdLst/>
                <a:ahLst/>
                <a:cxnLst/>
                <a:rect l="l" t="t" r="r" b="b"/>
                <a:pathLst>
                  <a:path w="46142" h="30855" extrusionOk="0">
                    <a:moveTo>
                      <a:pt x="38888" y="1"/>
                    </a:moveTo>
                    <a:cubicBezTo>
                      <a:pt x="26272" y="1"/>
                      <a:pt x="16314" y="10800"/>
                      <a:pt x="3682" y="10800"/>
                    </a:cubicBezTo>
                    <a:cubicBezTo>
                      <a:pt x="2481" y="10800"/>
                      <a:pt x="1255" y="10702"/>
                      <a:pt x="1" y="10488"/>
                    </a:cubicBezTo>
                    <a:lnTo>
                      <a:pt x="1" y="10488"/>
                    </a:lnTo>
                    <a:cubicBezTo>
                      <a:pt x="1217" y="17175"/>
                      <a:pt x="2402" y="23862"/>
                      <a:pt x="3618" y="30549"/>
                    </a:cubicBezTo>
                    <a:cubicBezTo>
                      <a:pt x="4859" y="30759"/>
                      <a:pt x="6071" y="30855"/>
                      <a:pt x="7260" y="30855"/>
                    </a:cubicBezTo>
                    <a:cubicBezTo>
                      <a:pt x="19880" y="30855"/>
                      <a:pt x="29823" y="20061"/>
                      <a:pt x="42486" y="20061"/>
                    </a:cubicBezTo>
                    <a:cubicBezTo>
                      <a:pt x="43679" y="20061"/>
                      <a:pt x="44896" y="20157"/>
                      <a:pt x="46142" y="20367"/>
                    </a:cubicBezTo>
                    <a:cubicBezTo>
                      <a:pt x="44926" y="13680"/>
                      <a:pt x="43710" y="6993"/>
                      <a:pt x="42524" y="306"/>
                    </a:cubicBezTo>
                    <a:cubicBezTo>
                      <a:pt x="41286" y="97"/>
                      <a:pt x="40075" y="1"/>
                      <a:pt x="3888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7" name="Google Shape;2177;p23"/>
              <p:cNvSpPr/>
              <p:nvPr/>
            </p:nvSpPr>
            <p:spPr>
              <a:xfrm>
                <a:off x="3095300" y="1846500"/>
                <a:ext cx="466600" cy="485400"/>
              </a:xfrm>
              <a:custGeom>
                <a:avLst/>
                <a:gdLst/>
                <a:ahLst/>
                <a:cxnLst/>
                <a:rect l="l" t="t" r="r" b="b"/>
                <a:pathLst>
                  <a:path w="18664" h="19416" extrusionOk="0">
                    <a:moveTo>
                      <a:pt x="11047" y="1"/>
                    </a:moveTo>
                    <a:cubicBezTo>
                      <a:pt x="9947" y="1"/>
                      <a:pt x="8804" y="266"/>
                      <a:pt x="7691" y="834"/>
                    </a:cubicBezTo>
                    <a:cubicBezTo>
                      <a:pt x="3223" y="3114"/>
                      <a:pt x="1" y="8646"/>
                      <a:pt x="852" y="13631"/>
                    </a:cubicBezTo>
                    <a:cubicBezTo>
                      <a:pt x="1434" y="17192"/>
                      <a:pt x="4244" y="19416"/>
                      <a:pt x="7422" y="19416"/>
                    </a:cubicBezTo>
                    <a:cubicBezTo>
                      <a:pt x="8557" y="19416"/>
                      <a:pt x="9739" y="19132"/>
                      <a:pt x="10883" y="18524"/>
                    </a:cubicBezTo>
                    <a:cubicBezTo>
                      <a:pt x="15168" y="16214"/>
                      <a:pt x="18664" y="10804"/>
                      <a:pt x="17722" y="5789"/>
                    </a:cubicBezTo>
                    <a:cubicBezTo>
                      <a:pt x="17066" y="2239"/>
                      <a:pt x="14240" y="1"/>
                      <a:pt x="1104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8" name="Google Shape;2178;p23"/>
              <p:cNvSpPr/>
              <p:nvPr/>
            </p:nvSpPr>
            <p:spPr>
              <a:xfrm>
                <a:off x="3219175" y="1912175"/>
                <a:ext cx="218100" cy="337425"/>
              </a:xfrm>
              <a:custGeom>
                <a:avLst/>
                <a:gdLst/>
                <a:ahLst/>
                <a:cxnLst/>
                <a:rect l="l" t="t" r="r" b="b"/>
                <a:pathLst>
                  <a:path w="8724" h="13497" extrusionOk="0">
                    <a:moveTo>
                      <a:pt x="3192" y="3982"/>
                    </a:moveTo>
                    <a:cubicBezTo>
                      <a:pt x="3283" y="4742"/>
                      <a:pt x="3374" y="5107"/>
                      <a:pt x="3526" y="5897"/>
                    </a:cubicBezTo>
                    <a:cubicBezTo>
                      <a:pt x="3357" y="5923"/>
                      <a:pt x="3202" y="5938"/>
                      <a:pt x="3064" y="5938"/>
                    </a:cubicBezTo>
                    <a:cubicBezTo>
                      <a:pt x="2705" y="5938"/>
                      <a:pt x="2459" y="5831"/>
                      <a:pt x="2371" y="5502"/>
                    </a:cubicBezTo>
                    <a:cubicBezTo>
                      <a:pt x="2310" y="5046"/>
                      <a:pt x="2523" y="4499"/>
                      <a:pt x="3192" y="3982"/>
                    </a:cubicBezTo>
                    <a:close/>
                    <a:moveTo>
                      <a:pt x="5717" y="7576"/>
                    </a:moveTo>
                    <a:cubicBezTo>
                      <a:pt x="6076" y="7576"/>
                      <a:pt x="6317" y="7712"/>
                      <a:pt x="6383" y="8086"/>
                    </a:cubicBezTo>
                    <a:cubicBezTo>
                      <a:pt x="6444" y="8542"/>
                      <a:pt x="6231" y="9028"/>
                      <a:pt x="5624" y="9514"/>
                    </a:cubicBezTo>
                    <a:cubicBezTo>
                      <a:pt x="5472" y="8754"/>
                      <a:pt x="5411" y="8390"/>
                      <a:pt x="5259" y="7630"/>
                    </a:cubicBezTo>
                    <a:cubicBezTo>
                      <a:pt x="5427" y="7596"/>
                      <a:pt x="5581" y="7576"/>
                      <a:pt x="5717" y="7576"/>
                    </a:cubicBezTo>
                    <a:close/>
                    <a:moveTo>
                      <a:pt x="3830" y="0"/>
                    </a:moveTo>
                    <a:cubicBezTo>
                      <a:pt x="3344" y="244"/>
                      <a:pt x="3070" y="396"/>
                      <a:pt x="2523" y="669"/>
                    </a:cubicBezTo>
                    <a:cubicBezTo>
                      <a:pt x="2645" y="1277"/>
                      <a:pt x="2675" y="1581"/>
                      <a:pt x="2797" y="2189"/>
                    </a:cubicBezTo>
                    <a:cubicBezTo>
                      <a:pt x="1277" y="3101"/>
                      <a:pt x="0" y="4803"/>
                      <a:pt x="304" y="6657"/>
                    </a:cubicBezTo>
                    <a:cubicBezTo>
                      <a:pt x="514" y="7876"/>
                      <a:pt x="1260" y="8224"/>
                      <a:pt x="2163" y="8224"/>
                    </a:cubicBezTo>
                    <a:cubicBezTo>
                      <a:pt x="2700" y="8224"/>
                      <a:pt x="3293" y="8100"/>
                      <a:pt x="3861" y="7964"/>
                    </a:cubicBezTo>
                    <a:cubicBezTo>
                      <a:pt x="4013" y="8876"/>
                      <a:pt x="4134" y="9332"/>
                      <a:pt x="4286" y="10244"/>
                    </a:cubicBezTo>
                    <a:cubicBezTo>
                      <a:pt x="3636" y="10496"/>
                      <a:pt x="2956" y="10631"/>
                      <a:pt x="2348" y="10631"/>
                    </a:cubicBezTo>
                    <a:cubicBezTo>
                      <a:pt x="2075" y="10631"/>
                      <a:pt x="1816" y="10604"/>
                      <a:pt x="1581" y="10548"/>
                    </a:cubicBezTo>
                    <a:cubicBezTo>
                      <a:pt x="1429" y="11338"/>
                      <a:pt x="1307" y="11763"/>
                      <a:pt x="1155" y="12554"/>
                    </a:cubicBezTo>
                    <a:cubicBezTo>
                      <a:pt x="1385" y="12611"/>
                      <a:pt x="1649" y="12640"/>
                      <a:pt x="1938" y="12640"/>
                    </a:cubicBezTo>
                    <a:cubicBezTo>
                      <a:pt x="2722" y="12640"/>
                      <a:pt x="3688" y="12429"/>
                      <a:pt x="4620" y="12007"/>
                    </a:cubicBezTo>
                    <a:cubicBezTo>
                      <a:pt x="4742" y="12584"/>
                      <a:pt x="4772" y="12888"/>
                      <a:pt x="4894" y="13496"/>
                    </a:cubicBezTo>
                    <a:cubicBezTo>
                      <a:pt x="5380" y="13253"/>
                      <a:pt x="5654" y="13131"/>
                      <a:pt x="6171" y="12858"/>
                    </a:cubicBezTo>
                    <a:cubicBezTo>
                      <a:pt x="6049" y="12219"/>
                      <a:pt x="6019" y="11915"/>
                      <a:pt x="5928" y="11308"/>
                    </a:cubicBezTo>
                    <a:cubicBezTo>
                      <a:pt x="7447" y="10396"/>
                      <a:pt x="8724" y="8724"/>
                      <a:pt x="8390" y="6961"/>
                    </a:cubicBezTo>
                    <a:cubicBezTo>
                      <a:pt x="8198" y="5772"/>
                      <a:pt x="7449" y="5418"/>
                      <a:pt x="6541" y="5418"/>
                    </a:cubicBezTo>
                    <a:cubicBezTo>
                      <a:pt x="6010" y="5418"/>
                      <a:pt x="5424" y="5539"/>
                      <a:pt x="4864" y="5684"/>
                    </a:cubicBezTo>
                    <a:cubicBezTo>
                      <a:pt x="4712" y="4712"/>
                      <a:pt x="4590" y="4256"/>
                      <a:pt x="4438" y="3314"/>
                    </a:cubicBezTo>
                    <a:cubicBezTo>
                      <a:pt x="4976" y="3094"/>
                      <a:pt x="5552" y="2992"/>
                      <a:pt x="6137" y="2992"/>
                    </a:cubicBezTo>
                    <a:cubicBezTo>
                      <a:pt x="6280" y="2992"/>
                      <a:pt x="6423" y="2998"/>
                      <a:pt x="6566" y="3010"/>
                    </a:cubicBezTo>
                    <a:cubicBezTo>
                      <a:pt x="6718" y="2219"/>
                      <a:pt x="6748" y="1794"/>
                      <a:pt x="6900" y="1003"/>
                    </a:cubicBezTo>
                    <a:cubicBezTo>
                      <a:pt x="6733" y="979"/>
                      <a:pt x="6557" y="966"/>
                      <a:pt x="6377" y="966"/>
                    </a:cubicBezTo>
                    <a:cubicBezTo>
                      <a:pt x="5671" y="966"/>
                      <a:pt x="4878" y="1151"/>
                      <a:pt x="4104" y="1490"/>
                    </a:cubicBezTo>
                    <a:cubicBezTo>
                      <a:pt x="3982" y="912"/>
                      <a:pt x="3952" y="608"/>
                      <a:pt x="383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9" name="Google Shape;2179;p23"/>
              <p:cNvSpPr/>
              <p:nvPr/>
            </p:nvSpPr>
            <p:spPr>
              <a:xfrm>
                <a:off x="3710904" y="1696193"/>
                <a:ext cx="158250" cy="139500"/>
              </a:xfrm>
              <a:custGeom>
                <a:avLst/>
                <a:gdLst/>
                <a:ahLst/>
                <a:cxnLst/>
                <a:rect l="l" t="t" r="r" b="b"/>
                <a:pathLst>
                  <a:path w="6330" h="5580" extrusionOk="0">
                    <a:moveTo>
                      <a:pt x="2035" y="1"/>
                    </a:moveTo>
                    <a:cubicBezTo>
                      <a:pt x="802" y="1"/>
                      <a:pt x="0" y="1090"/>
                      <a:pt x="212" y="2386"/>
                    </a:cubicBezTo>
                    <a:cubicBezTo>
                      <a:pt x="516" y="3906"/>
                      <a:pt x="2005" y="5152"/>
                      <a:pt x="3616" y="5487"/>
                    </a:cubicBezTo>
                    <a:cubicBezTo>
                      <a:pt x="3887" y="5549"/>
                      <a:pt x="4147" y="5580"/>
                      <a:pt x="4389" y="5580"/>
                    </a:cubicBezTo>
                    <a:cubicBezTo>
                      <a:pt x="5559" y="5580"/>
                      <a:pt x="6330" y="4872"/>
                      <a:pt x="6078" y="3663"/>
                    </a:cubicBezTo>
                    <a:cubicBezTo>
                      <a:pt x="5744" y="2052"/>
                      <a:pt x="4285" y="471"/>
                      <a:pt x="2613" y="76"/>
                    </a:cubicBezTo>
                    <a:cubicBezTo>
                      <a:pt x="2412" y="25"/>
                      <a:pt x="2219" y="1"/>
                      <a:pt x="203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0" name="Google Shape;2180;p23"/>
              <p:cNvSpPr/>
              <p:nvPr/>
            </p:nvSpPr>
            <p:spPr>
              <a:xfrm>
                <a:off x="3774100" y="2106607"/>
                <a:ext cx="158375" cy="139725"/>
              </a:xfrm>
              <a:custGeom>
                <a:avLst/>
                <a:gdLst/>
                <a:ahLst/>
                <a:cxnLst/>
                <a:rect l="l" t="t" r="r" b="b"/>
                <a:pathLst>
                  <a:path w="6335" h="5589" extrusionOk="0">
                    <a:moveTo>
                      <a:pt x="2072" y="0"/>
                    </a:moveTo>
                    <a:cubicBezTo>
                      <a:pt x="819" y="0"/>
                      <a:pt x="1" y="1098"/>
                      <a:pt x="214" y="2406"/>
                    </a:cubicBezTo>
                    <a:cubicBezTo>
                      <a:pt x="518" y="3926"/>
                      <a:pt x="2008" y="5172"/>
                      <a:pt x="3619" y="5507"/>
                    </a:cubicBezTo>
                    <a:cubicBezTo>
                      <a:pt x="3880" y="5562"/>
                      <a:pt x="4131" y="5589"/>
                      <a:pt x="4365" y="5589"/>
                    </a:cubicBezTo>
                    <a:cubicBezTo>
                      <a:pt x="5550" y="5589"/>
                      <a:pt x="6334" y="4901"/>
                      <a:pt x="6081" y="3683"/>
                    </a:cubicBezTo>
                    <a:cubicBezTo>
                      <a:pt x="5746" y="2011"/>
                      <a:pt x="4257" y="461"/>
                      <a:pt x="2615" y="66"/>
                    </a:cubicBezTo>
                    <a:cubicBezTo>
                      <a:pt x="2427" y="21"/>
                      <a:pt x="2246" y="0"/>
                      <a:pt x="207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1" name="Google Shape;2181;p23"/>
              <p:cNvSpPr/>
              <p:nvPr/>
            </p:nvSpPr>
            <p:spPr>
              <a:xfrm>
                <a:off x="2694985" y="1936311"/>
                <a:ext cx="159000" cy="139950"/>
              </a:xfrm>
              <a:custGeom>
                <a:avLst/>
                <a:gdLst/>
                <a:ahLst/>
                <a:cxnLst/>
                <a:rect l="l" t="t" r="r" b="b"/>
                <a:pathLst>
                  <a:path w="6360" h="5598" extrusionOk="0">
                    <a:moveTo>
                      <a:pt x="2004" y="1"/>
                    </a:moveTo>
                    <a:cubicBezTo>
                      <a:pt x="792" y="1"/>
                      <a:pt x="0" y="707"/>
                      <a:pt x="255" y="1905"/>
                    </a:cubicBezTo>
                    <a:cubicBezTo>
                      <a:pt x="620" y="3576"/>
                      <a:pt x="2048" y="5096"/>
                      <a:pt x="3720" y="5522"/>
                    </a:cubicBezTo>
                    <a:cubicBezTo>
                      <a:pt x="3925" y="5573"/>
                      <a:pt x="4122" y="5597"/>
                      <a:pt x="4308" y="5597"/>
                    </a:cubicBezTo>
                    <a:cubicBezTo>
                      <a:pt x="5561" y="5597"/>
                      <a:pt x="6359" y="4508"/>
                      <a:pt x="6121" y="3212"/>
                    </a:cubicBezTo>
                    <a:cubicBezTo>
                      <a:pt x="5848" y="1692"/>
                      <a:pt x="4389" y="446"/>
                      <a:pt x="2747" y="81"/>
                    </a:cubicBezTo>
                    <a:cubicBezTo>
                      <a:pt x="2487" y="27"/>
                      <a:pt x="2238" y="1"/>
                      <a:pt x="200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2" name="Google Shape;2182;p23"/>
              <p:cNvSpPr/>
              <p:nvPr/>
            </p:nvSpPr>
            <p:spPr>
              <a:xfrm>
                <a:off x="2776216" y="2366185"/>
                <a:ext cx="158250" cy="139925"/>
              </a:xfrm>
              <a:custGeom>
                <a:avLst/>
                <a:gdLst/>
                <a:ahLst/>
                <a:cxnLst/>
                <a:rect l="l" t="t" r="r" b="b"/>
                <a:pathLst>
                  <a:path w="6330" h="5597" extrusionOk="0">
                    <a:moveTo>
                      <a:pt x="1978" y="1"/>
                    </a:moveTo>
                    <a:cubicBezTo>
                      <a:pt x="772" y="1"/>
                      <a:pt x="0" y="711"/>
                      <a:pt x="255" y="1935"/>
                    </a:cubicBezTo>
                    <a:cubicBezTo>
                      <a:pt x="590" y="3607"/>
                      <a:pt x="2049" y="5126"/>
                      <a:pt x="3690" y="5521"/>
                    </a:cubicBezTo>
                    <a:cubicBezTo>
                      <a:pt x="3895" y="5573"/>
                      <a:pt x="4092" y="5597"/>
                      <a:pt x="4278" y="5597"/>
                    </a:cubicBezTo>
                    <a:cubicBezTo>
                      <a:pt x="5531" y="5597"/>
                      <a:pt x="6329" y="4508"/>
                      <a:pt x="6091" y="3211"/>
                    </a:cubicBezTo>
                    <a:cubicBezTo>
                      <a:pt x="5787" y="1722"/>
                      <a:pt x="4328" y="476"/>
                      <a:pt x="2717" y="81"/>
                    </a:cubicBezTo>
                    <a:cubicBezTo>
                      <a:pt x="2458" y="27"/>
                      <a:pt x="2210" y="1"/>
                      <a:pt x="197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183" name="Google Shape;2183;p23"/>
          <p:cNvGrpSpPr/>
          <p:nvPr/>
        </p:nvGrpSpPr>
        <p:grpSpPr>
          <a:xfrm rot="-10193912">
            <a:off x="7876564" y="-611954"/>
            <a:ext cx="1243287" cy="1532225"/>
            <a:chOff x="9743146" y="2970638"/>
            <a:chExt cx="1446996" cy="1783072"/>
          </a:xfrm>
        </p:grpSpPr>
        <p:sp>
          <p:nvSpPr>
            <p:cNvPr id="2184" name="Google Shape;2184;p23"/>
            <p:cNvSpPr/>
            <p:nvPr/>
          </p:nvSpPr>
          <p:spPr>
            <a:xfrm rot="4346401">
              <a:off x="9694335" y="3347712"/>
              <a:ext cx="1544618" cy="1028925"/>
            </a:xfrm>
            <a:custGeom>
              <a:avLst/>
              <a:gdLst/>
              <a:ahLst/>
              <a:cxnLst/>
              <a:rect l="l" t="t" r="r" b="b"/>
              <a:pathLst>
                <a:path w="52069" h="34685" extrusionOk="0">
                  <a:moveTo>
                    <a:pt x="41343" y="1"/>
                  </a:moveTo>
                  <a:cubicBezTo>
                    <a:pt x="29017" y="1"/>
                    <a:pt x="18759" y="10551"/>
                    <a:pt x="6419" y="10551"/>
                  </a:cubicBezTo>
                  <a:cubicBezTo>
                    <a:pt x="4345" y="10551"/>
                    <a:pt x="2212" y="10253"/>
                    <a:pt x="1" y="9556"/>
                  </a:cubicBezTo>
                  <a:lnTo>
                    <a:pt x="1" y="9556"/>
                  </a:lnTo>
                  <a:cubicBezTo>
                    <a:pt x="1460" y="17581"/>
                    <a:pt x="2888" y="25636"/>
                    <a:pt x="4347" y="33691"/>
                  </a:cubicBezTo>
                  <a:cubicBezTo>
                    <a:pt x="6555" y="34387"/>
                    <a:pt x="8684" y="34685"/>
                    <a:pt x="10756" y="34685"/>
                  </a:cubicBezTo>
                  <a:cubicBezTo>
                    <a:pt x="23078" y="34685"/>
                    <a:pt x="33337" y="24135"/>
                    <a:pt x="45680" y="24135"/>
                  </a:cubicBezTo>
                  <a:cubicBezTo>
                    <a:pt x="47745" y="24135"/>
                    <a:pt x="49868" y="24430"/>
                    <a:pt x="52068" y="25119"/>
                  </a:cubicBezTo>
                  <a:cubicBezTo>
                    <a:pt x="50609" y="17064"/>
                    <a:pt x="49181" y="9040"/>
                    <a:pt x="47722" y="985"/>
                  </a:cubicBezTo>
                  <a:cubicBezTo>
                    <a:pt x="45525" y="296"/>
                    <a:pt x="43405" y="1"/>
                    <a:pt x="41343" y="1"/>
                  </a:cubicBezTo>
                  <a:close/>
                </a:path>
              </a:pathLst>
            </a:custGeom>
            <a:solidFill>
              <a:schemeClr val="lt2"/>
            </a:solidFill>
            <a:ln w="762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47625" dir="6480000" algn="bl" rotWithShape="0">
                <a:schemeClr val="dk1">
                  <a:alpha val="23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185" name="Google Shape;2185;p23"/>
            <p:cNvGrpSpPr/>
            <p:nvPr/>
          </p:nvGrpSpPr>
          <p:grpSpPr>
            <a:xfrm rot="4346401">
              <a:off x="9694335" y="3347712"/>
              <a:ext cx="1544618" cy="1028925"/>
              <a:chOff x="2670525" y="1658075"/>
              <a:chExt cx="1301725" cy="867125"/>
            </a:xfrm>
          </p:grpSpPr>
          <p:sp>
            <p:nvSpPr>
              <p:cNvPr id="2186" name="Google Shape;2186;p23"/>
              <p:cNvSpPr/>
              <p:nvPr/>
            </p:nvSpPr>
            <p:spPr>
              <a:xfrm>
                <a:off x="2670525" y="1658075"/>
                <a:ext cx="1301725" cy="867125"/>
              </a:xfrm>
              <a:custGeom>
                <a:avLst/>
                <a:gdLst/>
                <a:ahLst/>
                <a:cxnLst/>
                <a:rect l="l" t="t" r="r" b="b"/>
                <a:pathLst>
                  <a:path w="52069" h="34685" extrusionOk="0">
                    <a:moveTo>
                      <a:pt x="41343" y="1"/>
                    </a:moveTo>
                    <a:cubicBezTo>
                      <a:pt x="29017" y="1"/>
                      <a:pt x="18759" y="10551"/>
                      <a:pt x="6419" y="10551"/>
                    </a:cubicBezTo>
                    <a:cubicBezTo>
                      <a:pt x="4345" y="10551"/>
                      <a:pt x="2212" y="10253"/>
                      <a:pt x="1" y="9556"/>
                    </a:cubicBezTo>
                    <a:lnTo>
                      <a:pt x="1" y="9556"/>
                    </a:lnTo>
                    <a:cubicBezTo>
                      <a:pt x="1460" y="17581"/>
                      <a:pt x="2888" y="25636"/>
                      <a:pt x="4347" y="33691"/>
                    </a:cubicBezTo>
                    <a:cubicBezTo>
                      <a:pt x="6555" y="34387"/>
                      <a:pt x="8684" y="34685"/>
                      <a:pt x="10756" y="34685"/>
                    </a:cubicBezTo>
                    <a:cubicBezTo>
                      <a:pt x="23078" y="34685"/>
                      <a:pt x="33337" y="24135"/>
                      <a:pt x="45680" y="24135"/>
                    </a:cubicBezTo>
                    <a:cubicBezTo>
                      <a:pt x="47745" y="24135"/>
                      <a:pt x="49868" y="24430"/>
                      <a:pt x="52068" y="25119"/>
                    </a:cubicBezTo>
                    <a:cubicBezTo>
                      <a:pt x="50609" y="17064"/>
                      <a:pt x="49181" y="9040"/>
                      <a:pt x="47722" y="985"/>
                    </a:cubicBezTo>
                    <a:cubicBezTo>
                      <a:pt x="45525" y="296"/>
                      <a:pt x="43405" y="1"/>
                      <a:pt x="4134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7" name="Google Shape;2187;p23"/>
              <p:cNvSpPr/>
              <p:nvPr/>
            </p:nvSpPr>
            <p:spPr>
              <a:xfrm>
                <a:off x="2745750" y="1705450"/>
                <a:ext cx="1153550" cy="771375"/>
              </a:xfrm>
              <a:custGeom>
                <a:avLst/>
                <a:gdLst/>
                <a:ahLst/>
                <a:cxnLst/>
                <a:rect l="l" t="t" r="r" b="b"/>
                <a:pathLst>
                  <a:path w="46142" h="30855" extrusionOk="0">
                    <a:moveTo>
                      <a:pt x="38888" y="1"/>
                    </a:moveTo>
                    <a:cubicBezTo>
                      <a:pt x="26272" y="1"/>
                      <a:pt x="16314" y="10800"/>
                      <a:pt x="3682" y="10800"/>
                    </a:cubicBezTo>
                    <a:cubicBezTo>
                      <a:pt x="2481" y="10800"/>
                      <a:pt x="1255" y="10702"/>
                      <a:pt x="1" y="10488"/>
                    </a:cubicBezTo>
                    <a:lnTo>
                      <a:pt x="1" y="10488"/>
                    </a:lnTo>
                    <a:cubicBezTo>
                      <a:pt x="1217" y="17175"/>
                      <a:pt x="2402" y="23862"/>
                      <a:pt x="3618" y="30549"/>
                    </a:cubicBezTo>
                    <a:cubicBezTo>
                      <a:pt x="4859" y="30759"/>
                      <a:pt x="6071" y="30855"/>
                      <a:pt x="7260" y="30855"/>
                    </a:cubicBezTo>
                    <a:cubicBezTo>
                      <a:pt x="19880" y="30855"/>
                      <a:pt x="29823" y="20061"/>
                      <a:pt x="42486" y="20061"/>
                    </a:cubicBezTo>
                    <a:cubicBezTo>
                      <a:pt x="43679" y="20061"/>
                      <a:pt x="44896" y="20157"/>
                      <a:pt x="46142" y="20367"/>
                    </a:cubicBezTo>
                    <a:cubicBezTo>
                      <a:pt x="44926" y="13680"/>
                      <a:pt x="43710" y="6993"/>
                      <a:pt x="42524" y="306"/>
                    </a:cubicBezTo>
                    <a:cubicBezTo>
                      <a:pt x="41286" y="97"/>
                      <a:pt x="40075" y="1"/>
                      <a:pt x="3888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8" name="Google Shape;2188;p23"/>
              <p:cNvSpPr/>
              <p:nvPr/>
            </p:nvSpPr>
            <p:spPr>
              <a:xfrm>
                <a:off x="3095300" y="1846500"/>
                <a:ext cx="466600" cy="485400"/>
              </a:xfrm>
              <a:custGeom>
                <a:avLst/>
                <a:gdLst/>
                <a:ahLst/>
                <a:cxnLst/>
                <a:rect l="l" t="t" r="r" b="b"/>
                <a:pathLst>
                  <a:path w="18664" h="19416" extrusionOk="0">
                    <a:moveTo>
                      <a:pt x="11047" y="1"/>
                    </a:moveTo>
                    <a:cubicBezTo>
                      <a:pt x="9947" y="1"/>
                      <a:pt x="8804" y="266"/>
                      <a:pt x="7691" y="834"/>
                    </a:cubicBezTo>
                    <a:cubicBezTo>
                      <a:pt x="3223" y="3114"/>
                      <a:pt x="1" y="8646"/>
                      <a:pt x="852" y="13631"/>
                    </a:cubicBezTo>
                    <a:cubicBezTo>
                      <a:pt x="1434" y="17192"/>
                      <a:pt x="4244" y="19416"/>
                      <a:pt x="7422" y="19416"/>
                    </a:cubicBezTo>
                    <a:cubicBezTo>
                      <a:pt x="8557" y="19416"/>
                      <a:pt x="9739" y="19132"/>
                      <a:pt x="10883" y="18524"/>
                    </a:cubicBezTo>
                    <a:cubicBezTo>
                      <a:pt x="15168" y="16214"/>
                      <a:pt x="18664" y="10804"/>
                      <a:pt x="17722" y="5789"/>
                    </a:cubicBezTo>
                    <a:cubicBezTo>
                      <a:pt x="17066" y="2239"/>
                      <a:pt x="14240" y="1"/>
                      <a:pt x="1104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9" name="Google Shape;2189;p23"/>
              <p:cNvSpPr/>
              <p:nvPr/>
            </p:nvSpPr>
            <p:spPr>
              <a:xfrm>
                <a:off x="3219175" y="1912175"/>
                <a:ext cx="218100" cy="337425"/>
              </a:xfrm>
              <a:custGeom>
                <a:avLst/>
                <a:gdLst/>
                <a:ahLst/>
                <a:cxnLst/>
                <a:rect l="l" t="t" r="r" b="b"/>
                <a:pathLst>
                  <a:path w="8724" h="13497" extrusionOk="0">
                    <a:moveTo>
                      <a:pt x="3192" y="3982"/>
                    </a:moveTo>
                    <a:cubicBezTo>
                      <a:pt x="3283" y="4742"/>
                      <a:pt x="3374" y="5107"/>
                      <a:pt x="3526" y="5897"/>
                    </a:cubicBezTo>
                    <a:cubicBezTo>
                      <a:pt x="3357" y="5923"/>
                      <a:pt x="3202" y="5938"/>
                      <a:pt x="3064" y="5938"/>
                    </a:cubicBezTo>
                    <a:cubicBezTo>
                      <a:pt x="2705" y="5938"/>
                      <a:pt x="2459" y="5831"/>
                      <a:pt x="2371" y="5502"/>
                    </a:cubicBezTo>
                    <a:cubicBezTo>
                      <a:pt x="2310" y="5046"/>
                      <a:pt x="2523" y="4499"/>
                      <a:pt x="3192" y="3982"/>
                    </a:cubicBezTo>
                    <a:close/>
                    <a:moveTo>
                      <a:pt x="5717" y="7576"/>
                    </a:moveTo>
                    <a:cubicBezTo>
                      <a:pt x="6076" y="7576"/>
                      <a:pt x="6317" y="7712"/>
                      <a:pt x="6383" y="8086"/>
                    </a:cubicBezTo>
                    <a:cubicBezTo>
                      <a:pt x="6444" y="8542"/>
                      <a:pt x="6231" y="9028"/>
                      <a:pt x="5624" y="9514"/>
                    </a:cubicBezTo>
                    <a:cubicBezTo>
                      <a:pt x="5472" y="8754"/>
                      <a:pt x="5411" y="8390"/>
                      <a:pt x="5259" y="7630"/>
                    </a:cubicBezTo>
                    <a:cubicBezTo>
                      <a:pt x="5427" y="7596"/>
                      <a:pt x="5581" y="7576"/>
                      <a:pt x="5717" y="7576"/>
                    </a:cubicBezTo>
                    <a:close/>
                    <a:moveTo>
                      <a:pt x="3830" y="0"/>
                    </a:moveTo>
                    <a:cubicBezTo>
                      <a:pt x="3344" y="244"/>
                      <a:pt x="3070" y="396"/>
                      <a:pt x="2523" y="669"/>
                    </a:cubicBezTo>
                    <a:cubicBezTo>
                      <a:pt x="2645" y="1277"/>
                      <a:pt x="2675" y="1581"/>
                      <a:pt x="2797" y="2189"/>
                    </a:cubicBezTo>
                    <a:cubicBezTo>
                      <a:pt x="1277" y="3101"/>
                      <a:pt x="0" y="4803"/>
                      <a:pt x="304" y="6657"/>
                    </a:cubicBezTo>
                    <a:cubicBezTo>
                      <a:pt x="514" y="7876"/>
                      <a:pt x="1260" y="8224"/>
                      <a:pt x="2163" y="8224"/>
                    </a:cubicBezTo>
                    <a:cubicBezTo>
                      <a:pt x="2700" y="8224"/>
                      <a:pt x="3293" y="8100"/>
                      <a:pt x="3861" y="7964"/>
                    </a:cubicBezTo>
                    <a:cubicBezTo>
                      <a:pt x="4013" y="8876"/>
                      <a:pt x="4134" y="9332"/>
                      <a:pt x="4286" y="10244"/>
                    </a:cubicBezTo>
                    <a:cubicBezTo>
                      <a:pt x="3636" y="10496"/>
                      <a:pt x="2956" y="10631"/>
                      <a:pt x="2348" y="10631"/>
                    </a:cubicBezTo>
                    <a:cubicBezTo>
                      <a:pt x="2075" y="10631"/>
                      <a:pt x="1816" y="10604"/>
                      <a:pt x="1581" y="10548"/>
                    </a:cubicBezTo>
                    <a:cubicBezTo>
                      <a:pt x="1429" y="11338"/>
                      <a:pt x="1307" y="11763"/>
                      <a:pt x="1155" y="12554"/>
                    </a:cubicBezTo>
                    <a:cubicBezTo>
                      <a:pt x="1385" y="12611"/>
                      <a:pt x="1649" y="12640"/>
                      <a:pt x="1938" y="12640"/>
                    </a:cubicBezTo>
                    <a:cubicBezTo>
                      <a:pt x="2722" y="12640"/>
                      <a:pt x="3688" y="12429"/>
                      <a:pt x="4620" y="12007"/>
                    </a:cubicBezTo>
                    <a:cubicBezTo>
                      <a:pt x="4742" y="12584"/>
                      <a:pt x="4772" y="12888"/>
                      <a:pt x="4894" y="13496"/>
                    </a:cubicBezTo>
                    <a:cubicBezTo>
                      <a:pt x="5380" y="13253"/>
                      <a:pt x="5654" y="13131"/>
                      <a:pt x="6171" y="12858"/>
                    </a:cubicBezTo>
                    <a:cubicBezTo>
                      <a:pt x="6049" y="12219"/>
                      <a:pt x="6019" y="11915"/>
                      <a:pt x="5928" y="11308"/>
                    </a:cubicBezTo>
                    <a:cubicBezTo>
                      <a:pt x="7447" y="10396"/>
                      <a:pt x="8724" y="8724"/>
                      <a:pt x="8390" y="6961"/>
                    </a:cubicBezTo>
                    <a:cubicBezTo>
                      <a:pt x="8198" y="5772"/>
                      <a:pt x="7449" y="5418"/>
                      <a:pt x="6541" y="5418"/>
                    </a:cubicBezTo>
                    <a:cubicBezTo>
                      <a:pt x="6010" y="5418"/>
                      <a:pt x="5424" y="5539"/>
                      <a:pt x="4864" y="5684"/>
                    </a:cubicBezTo>
                    <a:cubicBezTo>
                      <a:pt x="4712" y="4712"/>
                      <a:pt x="4590" y="4256"/>
                      <a:pt x="4438" y="3314"/>
                    </a:cubicBezTo>
                    <a:cubicBezTo>
                      <a:pt x="4976" y="3094"/>
                      <a:pt x="5552" y="2992"/>
                      <a:pt x="6137" y="2992"/>
                    </a:cubicBezTo>
                    <a:cubicBezTo>
                      <a:pt x="6280" y="2992"/>
                      <a:pt x="6423" y="2998"/>
                      <a:pt x="6566" y="3010"/>
                    </a:cubicBezTo>
                    <a:cubicBezTo>
                      <a:pt x="6718" y="2219"/>
                      <a:pt x="6748" y="1794"/>
                      <a:pt x="6900" y="1003"/>
                    </a:cubicBezTo>
                    <a:cubicBezTo>
                      <a:pt x="6733" y="979"/>
                      <a:pt x="6557" y="966"/>
                      <a:pt x="6377" y="966"/>
                    </a:cubicBezTo>
                    <a:cubicBezTo>
                      <a:pt x="5671" y="966"/>
                      <a:pt x="4878" y="1151"/>
                      <a:pt x="4104" y="1490"/>
                    </a:cubicBezTo>
                    <a:cubicBezTo>
                      <a:pt x="3982" y="912"/>
                      <a:pt x="3952" y="608"/>
                      <a:pt x="383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0" name="Google Shape;2190;p23"/>
              <p:cNvSpPr/>
              <p:nvPr/>
            </p:nvSpPr>
            <p:spPr>
              <a:xfrm>
                <a:off x="3710904" y="1696193"/>
                <a:ext cx="158250" cy="139500"/>
              </a:xfrm>
              <a:custGeom>
                <a:avLst/>
                <a:gdLst/>
                <a:ahLst/>
                <a:cxnLst/>
                <a:rect l="l" t="t" r="r" b="b"/>
                <a:pathLst>
                  <a:path w="6330" h="5580" extrusionOk="0">
                    <a:moveTo>
                      <a:pt x="2035" y="1"/>
                    </a:moveTo>
                    <a:cubicBezTo>
                      <a:pt x="802" y="1"/>
                      <a:pt x="0" y="1090"/>
                      <a:pt x="212" y="2386"/>
                    </a:cubicBezTo>
                    <a:cubicBezTo>
                      <a:pt x="516" y="3906"/>
                      <a:pt x="2005" y="5152"/>
                      <a:pt x="3616" y="5487"/>
                    </a:cubicBezTo>
                    <a:cubicBezTo>
                      <a:pt x="3887" y="5549"/>
                      <a:pt x="4147" y="5580"/>
                      <a:pt x="4389" y="5580"/>
                    </a:cubicBezTo>
                    <a:cubicBezTo>
                      <a:pt x="5559" y="5580"/>
                      <a:pt x="6330" y="4872"/>
                      <a:pt x="6078" y="3663"/>
                    </a:cubicBezTo>
                    <a:cubicBezTo>
                      <a:pt x="5744" y="2052"/>
                      <a:pt x="4285" y="471"/>
                      <a:pt x="2613" y="76"/>
                    </a:cubicBezTo>
                    <a:cubicBezTo>
                      <a:pt x="2412" y="25"/>
                      <a:pt x="2219" y="1"/>
                      <a:pt x="203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1" name="Google Shape;2191;p23"/>
              <p:cNvSpPr/>
              <p:nvPr/>
            </p:nvSpPr>
            <p:spPr>
              <a:xfrm>
                <a:off x="3774100" y="2106607"/>
                <a:ext cx="158375" cy="139725"/>
              </a:xfrm>
              <a:custGeom>
                <a:avLst/>
                <a:gdLst/>
                <a:ahLst/>
                <a:cxnLst/>
                <a:rect l="l" t="t" r="r" b="b"/>
                <a:pathLst>
                  <a:path w="6335" h="5589" extrusionOk="0">
                    <a:moveTo>
                      <a:pt x="2072" y="0"/>
                    </a:moveTo>
                    <a:cubicBezTo>
                      <a:pt x="819" y="0"/>
                      <a:pt x="1" y="1098"/>
                      <a:pt x="214" y="2406"/>
                    </a:cubicBezTo>
                    <a:cubicBezTo>
                      <a:pt x="518" y="3926"/>
                      <a:pt x="2008" y="5172"/>
                      <a:pt x="3619" y="5507"/>
                    </a:cubicBezTo>
                    <a:cubicBezTo>
                      <a:pt x="3880" y="5562"/>
                      <a:pt x="4131" y="5589"/>
                      <a:pt x="4365" y="5589"/>
                    </a:cubicBezTo>
                    <a:cubicBezTo>
                      <a:pt x="5550" y="5589"/>
                      <a:pt x="6334" y="4901"/>
                      <a:pt x="6081" y="3683"/>
                    </a:cubicBezTo>
                    <a:cubicBezTo>
                      <a:pt x="5746" y="2011"/>
                      <a:pt x="4257" y="461"/>
                      <a:pt x="2615" y="66"/>
                    </a:cubicBezTo>
                    <a:cubicBezTo>
                      <a:pt x="2427" y="21"/>
                      <a:pt x="2246" y="0"/>
                      <a:pt x="207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2" name="Google Shape;2192;p23"/>
              <p:cNvSpPr/>
              <p:nvPr/>
            </p:nvSpPr>
            <p:spPr>
              <a:xfrm>
                <a:off x="2694985" y="1936311"/>
                <a:ext cx="159000" cy="139950"/>
              </a:xfrm>
              <a:custGeom>
                <a:avLst/>
                <a:gdLst/>
                <a:ahLst/>
                <a:cxnLst/>
                <a:rect l="l" t="t" r="r" b="b"/>
                <a:pathLst>
                  <a:path w="6360" h="5598" extrusionOk="0">
                    <a:moveTo>
                      <a:pt x="2004" y="1"/>
                    </a:moveTo>
                    <a:cubicBezTo>
                      <a:pt x="792" y="1"/>
                      <a:pt x="0" y="707"/>
                      <a:pt x="255" y="1905"/>
                    </a:cubicBezTo>
                    <a:cubicBezTo>
                      <a:pt x="620" y="3576"/>
                      <a:pt x="2048" y="5096"/>
                      <a:pt x="3720" y="5522"/>
                    </a:cubicBezTo>
                    <a:cubicBezTo>
                      <a:pt x="3925" y="5573"/>
                      <a:pt x="4122" y="5597"/>
                      <a:pt x="4308" y="5597"/>
                    </a:cubicBezTo>
                    <a:cubicBezTo>
                      <a:pt x="5561" y="5597"/>
                      <a:pt x="6359" y="4508"/>
                      <a:pt x="6121" y="3212"/>
                    </a:cubicBezTo>
                    <a:cubicBezTo>
                      <a:pt x="5848" y="1692"/>
                      <a:pt x="4389" y="446"/>
                      <a:pt x="2747" y="81"/>
                    </a:cubicBezTo>
                    <a:cubicBezTo>
                      <a:pt x="2487" y="27"/>
                      <a:pt x="2238" y="1"/>
                      <a:pt x="200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3" name="Google Shape;2193;p23"/>
              <p:cNvSpPr/>
              <p:nvPr/>
            </p:nvSpPr>
            <p:spPr>
              <a:xfrm>
                <a:off x="2776216" y="2366185"/>
                <a:ext cx="158250" cy="139925"/>
              </a:xfrm>
              <a:custGeom>
                <a:avLst/>
                <a:gdLst/>
                <a:ahLst/>
                <a:cxnLst/>
                <a:rect l="l" t="t" r="r" b="b"/>
                <a:pathLst>
                  <a:path w="6330" h="5597" extrusionOk="0">
                    <a:moveTo>
                      <a:pt x="1978" y="1"/>
                    </a:moveTo>
                    <a:cubicBezTo>
                      <a:pt x="772" y="1"/>
                      <a:pt x="0" y="711"/>
                      <a:pt x="255" y="1935"/>
                    </a:cubicBezTo>
                    <a:cubicBezTo>
                      <a:pt x="590" y="3607"/>
                      <a:pt x="2049" y="5126"/>
                      <a:pt x="3690" y="5521"/>
                    </a:cubicBezTo>
                    <a:cubicBezTo>
                      <a:pt x="3895" y="5573"/>
                      <a:pt x="4092" y="5597"/>
                      <a:pt x="4278" y="5597"/>
                    </a:cubicBezTo>
                    <a:cubicBezTo>
                      <a:pt x="5531" y="5597"/>
                      <a:pt x="6329" y="4508"/>
                      <a:pt x="6091" y="3211"/>
                    </a:cubicBezTo>
                    <a:cubicBezTo>
                      <a:pt x="5787" y="1722"/>
                      <a:pt x="4328" y="476"/>
                      <a:pt x="2717" y="81"/>
                    </a:cubicBezTo>
                    <a:cubicBezTo>
                      <a:pt x="2458" y="27"/>
                      <a:pt x="2210" y="1"/>
                      <a:pt x="197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194" name="Google Shape;2194;p23"/>
          <p:cNvGrpSpPr/>
          <p:nvPr/>
        </p:nvGrpSpPr>
        <p:grpSpPr>
          <a:xfrm rot="6222475">
            <a:off x="8262676" y="558764"/>
            <a:ext cx="1243219" cy="1532313"/>
            <a:chOff x="9743146" y="2970638"/>
            <a:chExt cx="1446996" cy="1783072"/>
          </a:xfrm>
        </p:grpSpPr>
        <p:sp>
          <p:nvSpPr>
            <p:cNvPr id="2195" name="Google Shape;2195;p23"/>
            <p:cNvSpPr/>
            <p:nvPr/>
          </p:nvSpPr>
          <p:spPr>
            <a:xfrm rot="4346401">
              <a:off x="9694335" y="3347712"/>
              <a:ext cx="1544618" cy="1028925"/>
            </a:xfrm>
            <a:custGeom>
              <a:avLst/>
              <a:gdLst/>
              <a:ahLst/>
              <a:cxnLst/>
              <a:rect l="l" t="t" r="r" b="b"/>
              <a:pathLst>
                <a:path w="52069" h="34685" extrusionOk="0">
                  <a:moveTo>
                    <a:pt x="41343" y="1"/>
                  </a:moveTo>
                  <a:cubicBezTo>
                    <a:pt x="29017" y="1"/>
                    <a:pt x="18759" y="10551"/>
                    <a:pt x="6419" y="10551"/>
                  </a:cubicBezTo>
                  <a:cubicBezTo>
                    <a:pt x="4345" y="10551"/>
                    <a:pt x="2212" y="10253"/>
                    <a:pt x="1" y="9556"/>
                  </a:cubicBezTo>
                  <a:lnTo>
                    <a:pt x="1" y="9556"/>
                  </a:lnTo>
                  <a:cubicBezTo>
                    <a:pt x="1460" y="17581"/>
                    <a:pt x="2888" y="25636"/>
                    <a:pt x="4347" y="33691"/>
                  </a:cubicBezTo>
                  <a:cubicBezTo>
                    <a:pt x="6555" y="34387"/>
                    <a:pt x="8684" y="34685"/>
                    <a:pt x="10756" y="34685"/>
                  </a:cubicBezTo>
                  <a:cubicBezTo>
                    <a:pt x="23078" y="34685"/>
                    <a:pt x="33337" y="24135"/>
                    <a:pt x="45680" y="24135"/>
                  </a:cubicBezTo>
                  <a:cubicBezTo>
                    <a:pt x="47745" y="24135"/>
                    <a:pt x="49868" y="24430"/>
                    <a:pt x="52068" y="25119"/>
                  </a:cubicBezTo>
                  <a:cubicBezTo>
                    <a:pt x="50609" y="17064"/>
                    <a:pt x="49181" y="9040"/>
                    <a:pt x="47722" y="985"/>
                  </a:cubicBezTo>
                  <a:cubicBezTo>
                    <a:pt x="45525" y="296"/>
                    <a:pt x="43405" y="1"/>
                    <a:pt x="41343" y="1"/>
                  </a:cubicBezTo>
                  <a:close/>
                </a:path>
              </a:pathLst>
            </a:custGeom>
            <a:solidFill>
              <a:schemeClr val="lt2"/>
            </a:solidFill>
            <a:ln w="762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47625" dir="6480000" algn="bl" rotWithShape="0">
                <a:schemeClr val="dk1">
                  <a:alpha val="23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196" name="Google Shape;2196;p23"/>
            <p:cNvGrpSpPr/>
            <p:nvPr/>
          </p:nvGrpSpPr>
          <p:grpSpPr>
            <a:xfrm rot="4346401">
              <a:off x="9694335" y="3347712"/>
              <a:ext cx="1544618" cy="1028925"/>
              <a:chOff x="2670525" y="1658075"/>
              <a:chExt cx="1301725" cy="867125"/>
            </a:xfrm>
          </p:grpSpPr>
          <p:sp>
            <p:nvSpPr>
              <p:cNvPr id="2197" name="Google Shape;2197;p23"/>
              <p:cNvSpPr/>
              <p:nvPr/>
            </p:nvSpPr>
            <p:spPr>
              <a:xfrm>
                <a:off x="2670525" y="1658075"/>
                <a:ext cx="1301725" cy="867125"/>
              </a:xfrm>
              <a:custGeom>
                <a:avLst/>
                <a:gdLst/>
                <a:ahLst/>
                <a:cxnLst/>
                <a:rect l="l" t="t" r="r" b="b"/>
                <a:pathLst>
                  <a:path w="52069" h="34685" extrusionOk="0">
                    <a:moveTo>
                      <a:pt x="41343" y="1"/>
                    </a:moveTo>
                    <a:cubicBezTo>
                      <a:pt x="29017" y="1"/>
                      <a:pt x="18759" y="10551"/>
                      <a:pt x="6419" y="10551"/>
                    </a:cubicBezTo>
                    <a:cubicBezTo>
                      <a:pt x="4345" y="10551"/>
                      <a:pt x="2212" y="10253"/>
                      <a:pt x="1" y="9556"/>
                    </a:cubicBezTo>
                    <a:lnTo>
                      <a:pt x="1" y="9556"/>
                    </a:lnTo>
                    <a:cubicBezTo>
                      <a:pt x="1460" y="17581"/>
                      <a:pt x="2888" y="25636"/>
                      <a:pt x="4347" y="33691"/>
                    </a:cubicBezTo>
                    <a:cubicBezTo>
                      <a:pt x="6555" y="34387"/>
                      <a:pt x="8684" y="34685"/>
                      <a:pt x="10756" y="34685"/>
                    </a:cubicBezTo>
                    <a:cubicBezTo>
                      <a:pt x="23078" y="34685"/>
                      <a:pt x="33337" y="24135"/>
                      <a:pt x="45680" y="24135"/>
                    </a:cubicBezTo>
                    <a:cubicBezTo>
                      <a:pt x="47745" y="24135"/>
                      <a:pt x="49868" y="24430"/>
                      <a:pt x="52068" y="25119"/>
                    </a:cubicBezTo>
                    <a:cubicBezTo>
                      <a:pt x="50609" y="17064"/>
                      <a:pt x="49181" y="9040"/>
                      <a:pt x="47722" y="985"/>
                    </a:cubicBezTo>
                    <a:cubicBezTo>
                      <a:pt x="45525" y="296"/>
                      <a:pt x="43405" y="1"/>
                      <a:pt x="4134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8" name="Google Shape;2198;p23"/>
              <p:cNvSpPr/>
              <p:nvPr/>
            </p:nvSpPr>
            <p:spPr>
              <a:xfrm>
                <a:off x="2745750" y="1705450"/>
                <a:ext cx="1153550" cy="771375"/>
              </a:xfrm>
              <a:custGeom>
                <a:avLst/>
                <a:gdLst/>
                <a:ahLst/>
                <a:cxnLst/>
                <a:rect l="l" t="t" r="r" b="b"/>
                <a:pathLst>
                  <a:path w="46142" h="30855" extrusionOk="0">
                    <a:moveTo>
                      <a:pt x="38888" y="1"/>
                    </a:moveTo>
                    <a:cubicBezTo>
                      <a:pt x="26272" y="1"/>
                      <a:pt x="16314" y="10800"/>
                      <a:pt x="3682" y="10800"/>
                    </a:cubicBezTo>
                    <a:cubicBezTo>
                      <a:pt x="2481" y="10800"/>
                      <a:pt x="1255" y="10702"/>
                      <a:pt x="1" y="10488"/>
                    </a:cubicBezTo>
                    <a:lnTo>
                      <a:pt x="1" y="10488"/>
                    </a:lnTo>
                    <a:cubicBezTo>
                      <a:pt x="1217" y="17175"/>
                      <a:pt x="2402" y="23862"/>
                      <a:pt x="3618" y="30549"/>
                    </a:cubicBezTo>
                    <a:cubicBezTo>
                      <a:pt x="4859" y="30759"/>
                      <a:pt x="6071" y="30855"/>
                      <a:pt x="7260" y="30855"/>
                    </a:cubicBezTo>
                    <a:cubicBezTo>
                      <a:pt x="19880" y="30855"/>
                      <a:pt x="29823" y="20061"/>
                      <a:pt x="42486" y="20061"/>
                    </a:cubicBezTo>
                    <a:cubicBezTo>
                      <a:pt x="43679" y="20061"/>
                      <a:pt x="44896" y="20157"/>
                      <a:pt x="46142" y="20367"/>
                    </a:cubicBezTo>
                    <a:cubicBezTo>
                      <a:pt x="44926" y="13680"/>
                      <a:pt x="43710" y="6993"/>
                      <a:pt x="42524" y="306"/>
                    </a:cubicBezTo>
                    <a:cubicBezTo>
                      <a:pt x="41286" y="97"/>
                      <a:pt x="40075" y="1"/>
                      <a:pt x="3888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9" name="Google Shape;2199;p23"/>
              <p:cNvSpPr/>
              <p:nvPr/>
            </p:nvSpPr>
            <p:spPr>
              <a:xfrm>
                <a:off x="3095300" y="1846500"/>
                <a:ext cx="466600" cy="485400"/>
              </a:xfrm>
              <a:custGeom>
                <a:avLst/>
                <a:gdLst/>
                <a:ahLst/>
                <a:cxnLst/>
                <a:rect l="l" t="t" r="r" b="b"/>
                <a:pathLst>
                  <a:path w="18664" h="19416" extrusionOk="0">
                    <a:moveTo>
                      <a:pt x="11047" y="1"/>
                    </a:moveTo>
                    <a:cubicBezTo>
                      <a:pt x="9947" y="1"/>
                      <a:pt x="8804" y="266"/>
                      <a:pt x="7691" y="834"/>
                    </a:cubicBezTo>
                    <a:cubicBezTo>
                      <a:pt x="3223" y="3114"/>
                      <a:pt x="1" y="8646"/>
                      <a:pt x="852" y="13631"/>
                    </a:cubicBezTo>
                    <a:cubicBezTo>
                      <a:pt x="1434" y="17192"/>
                      <a:pt x="4244" y="19416"/>
                      <a:pt x="7422" y="19416"/>
                    </a:cubicBezTo>
                    <a:cubicBezTo>
                      <a:pt x="8557" y="19416"/>
                      <a:pt x="9739" y="19132"/>
                      <a:pt x="10883" y="18524"/>
                    </a:cubicBezTo>
                    <a:cubicBezTo>
                      <a:pt x="15168" y="16214"/>
                      <a:pt x="18664" y="10804"/>
                      <a:pt x="17722" y="5789"/>
                    </a:cubicBezTo>
                    <a:cubicBezTo>
                      <a:pt x="17066" y="2239"/>
                      <a:pt x="14240" y="1"/>
                      <a:pt x="1104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0" name="Google Shape;2200;p23"/>
              <p:cNvSpPr/>
              <p:nvPr/>
            </p:nvSpPr>
            <p:spPr>
              <a:xfrm>
                <a:off x="3219175" y="1912175"/>
                <a:ext cx="218100" cy="337425"/>
              </a:xfrm>
              <a:custGeom>
                <a:avLst/>
                <a:gdLst/>
                <a:ahLst/>
                <a:cxnLst/>
                <a:rect l="l" t="t" r="r" b="b"/>
                <a:pathLst>
                  <a:path w="8724" h="13497" extrusionOk="0">
                    <a:moveTo>
                      <a:pt x="3192" y="3982"/>
                    </a:moveTo>
                    <a:cubicBezTo>
                      <a:pt x="3283" y="4742"/>
                      <a:pt x="3374" y="5107"/>
                      <a:pt x="3526" y="5897"/>
                    </a:cubicBezTo>
                    <a:cubicBezTo>
                      <a:pt x="3357" y="5923"/>
                      <a:pt x="3202" y="5938"/>
                      <a:pt x="3064" y="5938"/>
                    </a:cubicBezTo>
                    <a:cubicBezTo>
                      <a:pt x="2705" y="5938"/>
                      <a:pt x="2459" y="5831"/>
                      <a:pt x="2371" y="5502"/>
                    </a:cubicBezTo>
                    <a:cubicBezTo>
                      <a:pt x="2310" y="5046"/>
                      <a:pt x="2523" y="4499"/>
                      <a:pt x="3192" y="3982"/>
                    </a:cubicBezTo>
                    <a:close/>
                    <a:moveTo>
                      <a:pt x="5717" y="7576"/>
                    </a:moveTo>
                    <a:cubicBezTo>
                      <a:pt x="6076" y="7576"/>
                      <a:pt x="6317" y="7712"/>
                      <a:pt x="6383" y="8086"/>
                    </a:cubicBezTo>
                    <a:cubicBezTo>
                      <a:pt x="6444" y="8542"/>
                      <a:pt x="6231" y="9028"/>
                      <a:pt x="5624" y="9514"/>
                    </a:cubicBezTo>
                    <a:cubicBezTo>
                      <a:pt x="5472" y="8754"/>
                      <a:pt x="5411" y="8390"/>
                      <a:pt x="5259" y="7630"/>
                    </a:cubicBezTo>
                    <a:cubicBezTo>
                      <a:pt x="5427" y="7596"/>
                      <a:pt x="5581" y="7576"/>
                      <a:pt x="5717" y="7576"/>
                    </a:cubicBezTo>
                    <a:close/>
                    <a:moveTo>
                      <a:pt x="3830" y="0"/>
                    </a:moveTo>
                    <a:cubicBezTo>
                      <a:pt x="3344" y="244"/>
                      <a:pt x="3070" y="396"/>
                      <a:pt x="2523" y="669"/>
                    </a:cubicBezTo>
                    <a:cubicBezTo>
                      <a:pt x="2645" y="1277"/>
                      <a:pt x="2675" y="1581"/>
                      <a:pt x="2797" y="2189"/>
                    </a:cubicBezTo>
                    <a:cubicBezTo>
                      <a:pt x="1277" y="3101"/>
                      <a:pt x="0" y="4803"/>
                      <a:pt x="304" y="6657"/>
                    </a:cubicBezTo>
                    <a:cubicBezTo>
                      <a:pt x="514" y="7876"/>
                      <a:pt x="1260" y="8224"/>
                      <a:pt x="2163" y="8224"/>
                    </a:cubicBezTo>
                    <a:cubicBezTo>
                      <a:pt x="2700" y="8224"/>
                      <a:pt x="3293" y="8100"/>
                      <a:pt x="3861" y="7964"/>
                    </a:cubicBezTo>
                    <a:cubicBezTo>
                      <a:pt x="4013" y="8876"/>
                      <a:pt x="4134" y="9332"/>
                      <a:pt x="4286" y="10244"/>
                    </a:cubicBezTo>
                    <a:cubicBezTo>
                      <a:pt x="3636" y="10496"/>
                      <a:pt x="2956" y="10631"/>
                      <a:pt x="2348" y="10631"/>
                    </a:cubicBezTo>
                    <a:cubicBezTo>
                      <a:pt x="2075" y="10631"/>
                      <a:pt x="1816" y="10604"/>
                      <a:pt x="1581" y="10548"/>
                    </a:cubicBezTo>
                    <a:cubicBezTo>
                      <a:pt x="1429" y="11338"/>
                      <a:pt x="1307" y="11763"/>
                      <a:pt x="1155" y="12554"/>
                    </a:cubicBezTo>
                    <a:cubicBezTo>
                      <a:pt x="1385" y="12611"/>
                      <a:pt x="1649" y="12640"/>
                      <a:pt x="1938" y="12640"/>
                    </a:cubicBezTo>
                    <a:cubicBezTo>
                      <a:pt x="2722" y="12640"/>
                      <a:pt x="3688" y="12429"/>
                      <a:pt x="4620" y="12007"/>
                    </a:cubicBezTo>
                    <a:cubicBezTo>
                      <a:pt x="4742" y="12584"/>
                      <a:pt x="4772" y="12888"/>
                      <a:pt x="4894" y="13496"/>
                    </a:cubicBezTo>
                    <a:cubicBezTo>
                      <a:pt x="5380" y="13253"/>
                      <a:pt x="5654" y="13131"/>
                      <a:pt x="6171" y="12858"/>
                    </a:cubicBezTo>
                    <a:cubicBezTo>
                      <a:pt x="6049" y="12219"/>
                      <a:pt x="6019" y="11915"/>
                      <a:pt x="5928" y="11308"/>
                    </a:cubicBezTo>
                    <a:cubicBezTo>
                      <a:pt x="7447" y="10396"/>
                      <a:pt x="8724" y="8724"/>
                      <a:pt x="8390" y="6961"/>
                    </a:cubicBezTo>
                    <a:cubicBezTo>
                      <a:pt x="8198" y="5772"/>
                      <a:pt x="7449" y="5418"/>
                      <a:pt x="6541" y="5418"/>
                    </a:cubicBezTo>
                    <a:cubicBezTo>
                      <a:pt x="6010" y="5418"/>
                      <a:pt x="5424" y="5539"/>
                      <a:pt x="4864" y="5684"/>
                    </a:cubicBezTo>
                    <a:cubicBezTo>
                      <a:pt x="4712" y="4712"/>
                      <a:pt x="4590" y="4256"/>
                      <a:pt x="4438" y="3314"/>
                    </a:cubicBezTo>
                    <a:cubicBezTo>
                      <a:pt x="4976" y="3094"/>
                      <a:pt x="5552" y="2992"/>
                      <a:pt x="6137" y="2992"/>
                    </a:cubicBezTo>
                    <a:cubicBezTo>
                      <a:pt x="6280" y="2992"/>
                      <a:pt x="6423" y="2998"/>
                      <a:pt x="6566" y="3010"/>
                    </a:cubicBezTo>
                    <a:cubicBezTo>
                      <a:pt x="6718" y="2219"/>
                      <a:pt x="6748" y="1794"/>
                      <a:pt x="6900" y="1003"/>
                    </a:cubicBezTo>
                    <a:cubicBezTo>
                      <a:pt x="6733" y="979"/>
                      <a:pt x="6557" y="966"/>
                      <a:pt x="6377" y="966"/>
                    </a:cubicBezTo>
                    <a:cubicBezTo>
                      <a:pt x="5671" y="966"/>
                      <a:pt x="4878" y="1151"/>
                      <a:pt x="4104" y="1490"/>
                    </a:cubicBezTo>
                    <a:cubicBezTo>
                      <a:pt x="3982" y="912"/>
                      <a:pt x="3952" y="608"/>
                      <a:pt x="383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1" name="Google Shape;2201;p23"/>
              <p:cNvSpPr/>
              <p:nvPr/>
            </p:nvSpPr>
            <p:spPr>
              <a:xfrm>
                <a:off x="3710904" y="1696193"/>
                <a:ext cx="158250" cy="139500"/>
              </a:xfrm>
              <a:custGeom>
                <a:avLst/>
                <a:gdLst/>
                <a:ahLst/>
                <a:cxnLst/>
                <a:rect l="l" t="t" r="r" b="b"/>
                <a:pathLst>
                  <a:path w="6330" h="5580" extrusionOk="0">
                    <a:moveTo>
                      <a:pt x="2035" y="1"/>
                    </a:moveTo>
                    <a:cubicBezTo>
                      <a:pt x="802" y="1"/>
                      <a:pt x="0" y="1090"/>
                      <a:pt x="212" y="2386"/>
                    </a:cubicBezTo>
                    <a:cubicBezTo>
                      <a:pt x="516" y="3906"/>
                      <a:pt x="2005" y="5152"/>
                      <a:pt x="3616" y="5487"/>
                    </a:cubicBezTo>
                    <a:cubicBezTo>
                      <a:pt x="3887" y="5549"/>
                      <a:pt x="4147" y="5580"/>
                      <a:pt x="4389" y="5580"/>
                    </a:cubicBezTo>
                    <a:cubicBezTo>
                      <a:pt x="5559" y="5580"/>
                      <a:pt x="6330" y="4872"/>
                      <a:pt x="6078" y="3663"/>
                    </a:cubicBezTo>
                    <a:cubicBezTo>
                      <a:pt x="5744" y="2052"/>
                      <a:pt x="4285" y="471"/>
                      <a:pt x="2613" y="76"/>
                    </a:cubicBezTo>
                    <a:cubicBezTo>
                      <a:pt x="2412" y="25"/>
                      <a:pt x="2219" y="1"/>
                      <a:pt x="203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2" name="Google Shape;2202;p23"/>
              <p:cNvSpPr/>
              <p:nvPr/>
            </p:nvSpPr>
            <p:spPr>
              <a:xfrm>
                <a:off x="3774100" y="2106607"/>
                <a:ext cx="158375" cy="139725"/>
              </a:xfrm>
              <a:custGeom>
                <a:avLst/>
                <a:gdLst/>
                <a:ahLst/>
                <a:cxnLst/>
                <a:rect l="l" t="t" r="r" b="b"/>
                <a:pathLst>
                  <a:path w="6335" h="5589" extrusionOk="0">
                    <a:moveTo>
                      <a:pt x="2072" y="0"/>
                    </a:moveTo>
                    <a:cubicBezTo>
                      <a:pt x="819" y="0"/>
                      <a:pt x="1" y="1098"/>
                      <a:pt x="214" y="2406"/>
                    </a:cubicBezTo>
                    <a:cubicBezTo>
                      <a:pt x="518" y="3926"/>
                      <a:pt x="2008" y="5172"/>
                      <a:pt x="3619" y="5507"/>
                    </a:cubicBezTo>
                    <a:cubicBezTo>
                      <a:pt x="3880" y="5562"/>
                      <a:pt x="4131" y="5589"/>
                      <a:pt x="4365" y="5589"/>
                    </a:cubicBezTo>
                    <a:cubicBezTo>
                      <a:pt x="5550" y="5589"/>
                      <a:pt x="6334" y="4901"/>
                      <a:pt x="6081" y="3683"/>
                    </a:cubicBezTo>
                    <a:cubicBezTo>
                      <a:pt x="5746" y="2011"/>
                      <a:pt x="4257" y="461"/>
                      <a:pt x="2615" y="66"/>
                    </a:cubicBezTo>
                    <a:cubicBezTo>
                      <a:pt x="2427" y="21"/>
                      <a:pt x="2246" y="0"/>
                      <a:pt x="207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3" name="Google Shape;2203;p23"/>
              <p:cNvSpPr/>
              <p:nvPr/>
            </p:nvSpPr>
            <p:spPr>
              <a:xfrm>
                <a:off x="2694985" y="1936311"/>
                <a:ext cx="159000" cy="139950"/>
              </a:xfrm>
              <a:custGeom>
                <a:avLst/>
                <a:gdLst/>
                <a:ahLst/>
                <a:cxnLst/>
                <a:rect l="l" t="t" r="r" b="b"/>
                <a:pathLst>
                  <a:path w="6360" h="5598" extrusionOk="0">
                    <a:moveTo>
                      <a:pt x="2004" y="1"/>
                    </a:moveTo>
                    <a:cubicBezTo>
                      <a:pt x="792" y="1"/>
                      <a:pt x="0" y="707"/>
                      <a:pt x="255" y="1905"/>
                    </a:cubicBezTo>
                    <a:cubicBezTo>
                      <a:pt x="620" y="3576"/>
                      <a:pt x="2048" y="5096"/>
                      <a:pt x="3720" y="5522"/>
                    </a:cubicBezTo>
                    <a:cubicBezTo>
                      <a:pt x="3925" y="5573"/>
                      <a:pt x="4122" y="5597"/>
                      <a:pt x="4308" y="5597"/>
                    </a:cubicBezTo>
                    <a:cubicBezTo>
                      <a:pt x="5561" y="5597"/>
                      <a:pt x="6359" y="4508"/>
                      <a:pt x="6121" y="3212"/>
                    </a:cubicBezTo>
                    <a:cubicBezTo>
                      <a:pt x="5848" y="1692"/>
                      <a:pt x="4389" y="446"/>
                      <a:pt x="2747" y="81"/>
                    </a:cubicBezTo>
                    <a:cubicBezTo>
                      <a:pt x="2487" y="27"/>
                      <a:pt x="2238" y="1"/>
                      <a:pt x="200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4" name="Google Shape;2204;p23"/>
              <p:cNvSpPr/>
              <p:nvPr/>
            </p:nvSpPr>
            <p:spPr>
              <a:xfrm>
                <a:off x="2776216" y="2366185"/>
                <a:ext cx="158250" cy="139925"/>
              </a:xfrm>
              <a:custGeom>
                <a:avLst/>
                <a:gdLst/>
                <a:ahLst/>
                <a:cxnLst/>
                <a:rect l="l" t="t" r="r" b="b"/>
                <a:pathLst>
                  <a:path w="6330" h="5597" extrusionOk="0">
                    <a:moveTo>
                      <a:pt x="1978" y="1"/>
                    </a:moveTo>
                    <a:cubicBezTo>
                      <a:pt x="772" y="1"/>
                      <a:pt x="0" y="711"/>
                      <a:pt x="255" y="1935"/>
                    </a:cubicBezTo>
                    <a:cubicBezTo>
                      <a:pt x="590" y="3607"/>
                      <a:pt x="2049" y="5126"/>
                      <a:pt x="3690" y="5521"/>
                    </a:cubicBezTo>
                    <a:cubicBezTo>
                      <a:pt x="3895" y="5573"/>
                      <a:pt x="4092" y="5597"/>
                      <a:pt x="4278" y="5597"/>
                    </a:cubicBezTo>
                    <a:cubicBezTo>
                      <a:pt x="5531" y="5597"/>
                      <a:pt x="6329" y="4508"/>
                      <a:pt x="6091" y="3211"/>
                    </a:cubicBezTo>
                    <a:cubicBezTo>
                      <a:pt x="5787" y="1722"/>
                      <a:pt x="4328" y="476"/>
                      <a:pt x="2717" y="81"/>
                    </a:cubicBezTo>
                    <a:cubicBezTo>
                      <a:pt x="2458" y="27"/>
                      <a:pt x="2210" y="1"/>
                      <a:pt x="197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1">
    <p:spTree>
      <p:nvGrpSpPr>
        <p:cNvPr id="1" name="Shape 2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06" name="Google Shape;2206;p24"/>
          <p:cNvGrpSpPr/>
          <p:nvPr/>
        </p:nvGrpSpPr>
        <p:grpSpPr>
          <a:xfrm>
            <a:off x="-970342" y="-1613262"/>
            <a:ext cx="11084690" cy="8370014"/>
            <a:chOff x="-970342" y="-1613262"/>
            <a:chExt cx="11084690" cy="8370014"/>
          </a:xfrm>
        </p:grpSpPr>
        <p:grpSp>
          <p:nvGrpSpPr>
            <p:cNvPr id="2207" name="Google Shape;2207;p24"/>
            <p:cNvGrpSpPr/>
            <p:nvPr/>
          </p:nvGrpSpPr>
          <p:grpSpPr>
            <a:xfrm>
              <a:off x="4572008" y="-1613262"/>
              <a:ext cx="5542340" cy="4185014"/>
              <a:chOff x="2057300" y="1305025"/>
              <a:chExt cx="3912700" cy="2954475"/>
            </a:xfrm>
          </p:grpSpPr>
          <p:sp>
            <p:nvSpPr>
              <p:cNvPr id="2208" name="Google Shape;2208;p24"/>
              <p:cNvSpPr/>
              <p:nvPr/>
            </p:nvSpPr>
            <p:spPr>
              <a:xfrm>
                <a:off x="2057300" y="1305025"/>
                <a:ext cx="3911950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56478" h="118179" fill="none" extrusionOk="0">
                    <a:moveTo>
                      <a:pt x="0" y="0"/>
                    </a:moveTo>
                    <a:lnTo>
                      <a:pt x="156477" y="0"/>
                    </a:lnTo>
                    <a:lnTo>
                      <a:pt x="156477" y="118178"/>
                    </a:lnTo>
                    <a:lnTo>
                      <a:pt x="0" y="118178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9" name="Google Shape;2209;p24"/>
              <p:cNvSpPr/>
              <p:nvPr/>
            </p:nvSpPr>
            <p:spPr>
              <a:xfrm>
                <a:off x="2057300" y="1670525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1"/>
                    </a:moveTo>
                    <a:lnTo>
                      <a:pt x="156508" y="1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0" name="Google Shape;2210;p24"/>
              <p:cNvSpPr/>
              <p:nvPr/>
            </p:nvSpPr>
            <p:spPr>
              <a:xfrm>
                <a:off x="2057300" y="2111275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0"/>
                    </a:moveTo>
                    <a:lnTo>
                      <a:pt x="156508" y="0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1" name="Google Shape;2211;p24"/>
              <p:cNvSpPr/>
              <p:nvPr/>
            </p:nvSpPr>
            <p:spPr>
              <a:xfrm>
                <a:off x="2057300" y="255275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1"/>
                    </a:moveTo>
                    <a:lnTo>
                      <a:pt x="156508" y="1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2" name="Google Shape;2212;p24"/>
              <p:cNvSpPr/>
              <p:nvPr/>
            </p:nvSpPr>
            <p:spPr>
              <a:xfrm>
                <a:off x="2057300" y="299425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1"/>
                    </a:moveTo>
                    <a:lnTo>
                      <a:pt x="156508" y="1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3" name="Google Shape;2213;p24"/>
              <p:cNvSpPr/>
              <p:nvPr/>
            </p:nvSpPr>
            <p:spPr>
              <a:xfrm>
                <a:off x="2057300" y="343500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0"/>
                    </a:moveTo>
                    <a:lnTo>
                      <a:pt x="156508" y="0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4" name="Google Shape;2214;p24"/>
              <p:cNvSpPr/>
              <p:nvPr/>
            </p:nvSpPr>
            <p:spPr>
              <a:xfrm>
                <a:off x="2057300" y="387725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0"/>
                    </a:moveTo>
                    <a:lnTo>
                      <a:pt x="156508" y="0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5" name="Google Shape;2215;p24"/>
              <p:cNvSpPr/>
              <p:nvPr/>
            </p:nvSpPr>
            <p:spPr>
              <a:xfrm>
                <a:off x="24706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1" y="0"/>
                    </a:moveTo>
                    <a:lnTo>
                      <a:pt x="1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6" name="Google Shape;2216;p24"/>
              <p:cNvSpPr/>
              <p:nvPr/>
            </p:nvSpPr>
            <p:spPr>
              <a:xfrm>
                <a:off x="28536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7" name="Google Shape;2217;p24"/>
              <p:cNvSpPr/>
              <p:nvPr/>
            </p:nvSpPr>
            <p:spPr>
              <a:xfrm>
                <a:off x="3237400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1" y="0"/>
                    </a:moveTo>
                    <a:lnTo>
                      <a:pt x="1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8" name="Google Shape;2218;p24"/>
              <p:cNvSpPr/>
              <p:nvPr/>
            </p:nvSpPr>
            <p:spPr>
              <a:xfrm>
                <a:off x="36226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9" name="Google Shape;2219;p24"/>
              <p:cNvSpPr/>
              <p:nvPr/>
            </p:nvSpPr>
            <p:spPr>
              <a:xfrm>
                <a:off x="400642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0" name="Google Shape;2220;p24"/>
              <p:cNvSpPr/>
              <p:nvPr/>
            </p:nvSpPr>
            <p:spPr>
              <a:xfrm>
                <a:off x="43901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1" name="Google Shape;2221;p24"/>
              <p:cNvSpPr/>
              <p:nvPr/>
            </p:nvSpPr>
            <p:spPr>
              <a:xfrm>
                <a:off x="4773900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1" y="0"/>
                    </a:moveTo>
                    <a:lnTo>
                      <a:pt x="1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2" name="Google Shape;2222;p24"/>
              <p:cNvSpPr/>
              <p:nvPr/>
            </p:nvSpPr>
            <p:spPr>
              <a:xfrm>
                <a:off x="515842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3" name="Google Shape;2223;p24"/>
              <p:cNvSpPr/>
              <p:nvPr/>
            </p:nvSpPr>
            <p:spPr>
              <a:xfrm>
                <a:off x="5542175" y="1305025"/>
                <a:ext cx="0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224" name="Google Shape;2224;p24"/>
            <p:cNvGrpSpPr/>
            <p:nvPr/>
          </p:nvGrpSpPr>
          <p:grpSpPr>
            <a:xfrm>
              <a:off x="-970342" y="-1613262"/>
              <a:ext cx="5542340" cy="4185014"/>
              <a:chOff x="2057300" y="1305025"/>
              <a:chExt cx="3912700" cy="2954475"/>
            </a:xfrm>
          </p:grpSpPr>
          <p:sp>
            <p:nvSpPr>
              <p:cNvPr id="2225" name="Google Shape;2225;p24"/>
              <p:cNvSpPr/>
              <p:nvPr/>
            </p:nvSpPr>
            <p:spPr>
              <a:xfrm>
                <a:off x="2057300" y="1305025"/>
                <a:ext cx="3911950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56478" h="118179" fill="none" extrusionOk="0">
                    <a:moveTo>
                      <a:pt x="0" y="0"/>
                    </a:moveTo>
                    <a:lnTo>
                      <a:pt x="156477" y="0"/>
                    </a:lnTo>
                    <a:lnTo>
                      <a:pt x="156477" y="118178"/>
                    </a:lnTo>
                    <a:lnTo>
                      <a:pt x="0" y="118178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6" name="Google Shape;2226;p24"/>
              <p:cNvSpPr/>
              <p:nvPr/>
            </p:nvSpPr>
            <p:spPr>
              <a:xfrm>
                <a:off x="2057300" y="1670525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1"/>
                    </a:moveTo>
                    <a:lnTo>
                      <a:pt x="156508" y="1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7" name="Google Shape;2227;p24"/>
              <p:cNvSpPr/>
              <p:nvPr/>
            </p:nvSpPr>
            <p:spPr>
              <a:xfrm>
                <a:off x="2057300" y="2111275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0"/>
                    </a:moveTo>
                    <a:lnTo>
                      <a:pt x="156508" y="0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8" name="Google Shape;2228;p24"/>
              <p:cNvSpPr/>
              <p:nvPr/>
            </p:nvSpPr>
            <p:spPr>
              <a:xfrm>
                <a:off x="2057300" y="255275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1"/>
                    </a:moveTo>
                    <a:lnTo>
                      <a:pt x="156508" y="1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9" name="Google Shape;2229;p24"/>
              <p:cNvSpPr/>
              <p:nvPr/>
            </p:nvSpPr>
            <p:spPr>
              <a:xfrm>
                <a:off x="2057300" y="299425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1"/>
                    </a:moveTo>
                    <a:lnTo>
                      <a:pt x="156508" y="1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0" name="Google Shape;2230;p24"/>
              <p:cNvSpPr/>
              <p:nvPr/>
            </p:nvSpPr>
            <p:spPr>
              <a:xfrm>
                <a:off x="2057300" y="343500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0"/>
                    </a:moveTo>
                    <a:lnTo>
                      <a:pt x="156508" y="0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1" name="Google Shape;2231;p24"/>
              <p:cNvSpPr/>
              <p:nvPr/>
            </p:nvSpPr>
            <p:spPr>
              <a:xfrm>
                <a:off x="2057300" y="387725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0"/>
                    </a:moveTo>
                    <a:lnTo>
                      <a:pt x="156508" y="0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2" name="Google Shape;2232;p24"/>
              <p:cNvSpPr/>
              <p:nvPr/>
            </p:nvSpPr>
            <p:spPr>
              <a:xfrm>
                <a:off x="24706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1" y="0"/>
                    </a:moveTo>
                    <a:lnTo>
                      <a:pt x="1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3" name="Google Shape;2233;p24"/>
              <p:cNvSpPr/>
              <p:nvPr/>
            </p:nvSpPr>
            <p:spPr>
              <a:xfrm>
                <a:off x="28536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4" name="Google Shape;2234;p24"/>
              <p:cNvSpPr/>
              <p:nvPr/>
            </p:nvSpPr>
            <p:spPr>
              <a:xfrm>
                <a:off x="3237400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1" y="0"/>
                    </a:moveTo>
                    <a:lnTo>
                      <a:pt x="1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5" name="Google Shape;2235;p24"/>
              <p:cNvSpPr/>
              <p:nvPr/>
            </p:nvSpPr>
            <p:spPr>
              <a:xfrm>
                <a:off x="36226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6" name="Google Shape;2236;p24"/>
              <p:cNvSpPr/>
              <p:nvPr/>
            </p:nvSpPr>
            <p:spPr>
              <a:xfrm>
                <a:off x="400642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7" name="Google Shape;2237;p24"/>
              <p:cNvSpPr/>
              <p:nvPr/>
            </p:nvSpPr>
            <p:spPr>
              <a:xfrm>
                <a:off x="43901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8" name="Google Shape;2238;p24"/>
              <p:cNvSpPr/>
              <p:nvPr/>
            </p:nvSpPr>
            <p:spPr>
              <a:xfrm>
                <a:off x="4773900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1" y="0"/>
                    </a:moveTo>
                    <a:lnTo>
                      <a:pt x="1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9" name="Google Shape;2239;p24"/>
              <p:cNvSpPr/>
              <p:nvPr/>
            </p:nvSpPr>
            <p:spPr>
              <a:xfrm>
                <a:off x="515842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0" name="Google Shape;2240;p24"/>
              <p:cNvSpPr/>
              <p:nvPr/>
            </p:nvSpPr>
            <p:spPr>
              <a:xfrm>
                <a:off x="5542175" y="1305025"/>
                <a:ext cx="0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241" name="Google Shape;2241;p24"/>
            <p:cNvGrpSpPr/>
            <p:nvPr/>
          </p:nvGrpSpPr>
          <p:grpSpPr>
            <a:xfrm>
              <a:off x="4572008" y="2571738"/>
              <a:ext cx="5542340" cy="4185014"/>
              <a:chOff x="2057300" y="1305025"/>
              <a:chExt cx="3912700" cy="2954475"/>
            </a:xfrm>
          </p:grpSpPr>
          <p:sp>
            <p:nvSpPr>
              <p:cNvPr id="2242" name="Google Shape;2242;p24"/>
              <p:cNvSpPr/>
              <p:nvPr/>
            </p:nvSpPr>
            <p:spPr>
              <a:xfrm>
                <a:off x="2057300" y="1305025"/>
                <a:ext cx="3911950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56478" h="118179" fill="none" extrusionOk="0">
                    <a:moveTo>
                      <a:pt x="0" y="0"/>
                    </a:moveTo>
                    <a:lnTo>
                      <a:pt x="156477" y="0"/>
                    </a:lnTo>
                    <a:lnTo>
                      <a:pt x="156477" y="118178"/>
                    </a:lnTo>
                    <a:lnTo>
                      <a:pt x="0" y="118178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3" name="Google Shape;2243;p24"/>
              <p:cNvSpPr/>
              <p:nvPr/>
            </p:nvSpPr>
            <p:spPr>
              <a:xfrm>
                <a:off x="2057300" y="1670525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1"/>
                    </a:moveTo>
                    <a:lnTo>
                      <a:pt x="156508" y="1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4" name="Google Shape;2244;p24"/>
              <p:cNvSpPr/>
              <p:nvPr/>
            </p:nvSpPr>
            <p:spPr>
              <a:xfrm>
                <a:off x="2057300" y="2111275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0"/>
                    </a:moveTo>
                    <a:lnTo>
                      <a:pt x="156508" y="0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5" name="Google Shape;2245;p24"/>
              <p:cNvSpPr/>
              <p:nvPr/>
            </p:nvSpPr>
            <p:spPr>
              <a:xfrm>
                <a:off x="2057300" y="255275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1"/>
                    </a:moveTo>
                    <a:lnTo>
                      <a:pt x="156508" y="1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6" name="Google Shape;2246;p24"/>
              <p:cNvSpPr/>
              <p:nvPr/>
            </p:nvSpPr>
            <p:spPr>
              <a:xfrm>
                <a:off x="2057300" y="299425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1"/>
                    </a:moveTo>
                    <a:lnTo>
                      <a:pt x="156508" y="1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7" name="Google Shape;2247;p24"/>
              <p:cNvSpPr/>
              <p:nvPr/>
            </p:nvSpPr>
            <p:spPr>
              <a:xfrm>
                <a:off x="2057300" y="343500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0"/>
                    </a:moveTo>
                    <a:lnTo>
                      <a:pt x="156508" y="0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8" name="Google Shape;2248;p24"/>
              <p:cNvSpPr/>
              <p:nvPr/>
            </p:nvSpPr>
            <p:spPr>
              <a:xfrm>
                <a:off x="2057300" y="387725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0"/>
                    </a:moveTo>
                    <a:lnTo>
                      <a:pt x="156508" y="0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9" name="Google Shape;2249;p24"/>
              <p:cNvSpPr/>
              <p:nvPr/>
            </p:nvSpPr>
            <p:spPr>
              <a:xfrm>
                <a:off x="24706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1" y="0"/>
                    </a:moveTo>
                    <a:lnTo>
                      <a:pt x="1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0" name="Google Shape;2250;p24"/>
              <p:cNvSpPr/>
              <p:nvPr/>
            </p:nvSpPr>
            <p:spPr>
              <a:xfrm>
                <a:off x="28536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1" name="Google Shape;2251;p24"/>
              <p:cNvSpPr/>
              <p:nvPr/>
            </p:nvSpPr>
            <p:spPr>
              <a:xfrm>
                <a:off x="3237400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1" y="0"/>
                    </a:moveTo>
                    <a:lnTo>
                      <a:pt x="1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2" name="Google Shape;2252;p24"/>
              <p:cNvSpPr/>
              <p:nvPr/>
            </p:nvSpPr>
            <p:spPr>
              <a:xfrm>
                <a:off x="36226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3" name="Google Shape;2253;p24"/>
              <p:cNvSpPr/>
              <p:nvPr/>
            </p:nvSpPr>
            <p:spPr>
              <a:xfrm>
                <a:off x="400642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4" name="Google Shape;2254;p24"/>
              <p:cNvSpPr/>
              <p:nvPr/>
            </p:nvSpPr>
            <p:spPr>
              <a:xfrm>
                <a:off x="43901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5" name="Google Shape;2255;p24"/>
              <p:cNvSpPr/>
              <p:nvPr/>
            </p:nvSpPr>
            <p:spPr>
              <a:xfrm>
                <a:off x="4773900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1" y="0"/>
                    </a:moveTo>
                    <a:lnTo>
                      <a:pt x="1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6" name="Google Shape;2256;p24"/>
              <p:cNvSpPr/>
              <p:nvPr/>
            </p:nvSpPr>
            <p:spPr>
              <a:xfrm>
                <a:off x="515842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7" name="Google Shape;2257;p24"/>
              <p:cNvSpPr/>
              <p:nvPr/>
            </p:nvSpPr>
            <p:spPr>
              <a:xfrm>
                <a:off x="5542175" y="1305025"/>
                <a:ext cx="0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258" name="Google Shape;2258;p24"/>
            <p:cNvGrpSpPr/>
            <p:nvPr/>
          </p:nvGrpSpPr>
          <p:grpSpPr>
            <a:xfrm>
              <a:off x="-970342" y="2571738"/>
              <a:ext cx="5542340" cy="4185014"/>
              <a:chOff x="2057300" y="1305025"/>
              <a:chExt cx="3912700" cy="2954475"/>
            </a:xfrm>
          </p:grpSpPr>
          <p:sp>
            <p:nvSpPr>
              <p:cNvPr id="2259" name="Google Shape;2259;p24"/>
              <p:cNvSpPr/>
              <p:nvPr/>
            </p:nvSpPr>
            <p:spPr>
              <a:xfrm>
                <a:off x="2057300" y="1305025"/>
                <a:ext cx="3911950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56478" h="118179" fill="none" extrusionOk="0">
                    <a:moveTo>
                      <a:pt x="0" y="0"/>
                    </a:moveTo>
                    <a:lnTo>
                      <a:pt x="156477" y="0"/>
                    </a:lnTo>
                    <a:lnTo>
                      <a:pt x="156477" y="118178"/>
                    </a:lnTo>
                    <a:lnTo>
                      <a:pt x="0" y="118178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0" name="Google Shape;2260;p24"/>
              <p:cNvSpPr/>
              <p:nvPr/>
            </p:nvSpPr>
            <p:spPr>
              <a:xfrm>
                <a:off x="2057300" y="1670525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1"/>
                    </a:moveTo>
                    <a:lnTo>
                      <a:pt x="156508" y="1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1" name="Google Shape;2261;p24"/>
              <p:cNvSpPr/>
              <p:nvPr/>
            </p:nvSpPr>
            <p:spPr>
              <a:xfrm>
                <a:off x="2057300" y="2111275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0"/>
                    </a:moveTo>
                    <a:lnTo>
                      <a:pt x="156508" y="0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2" name="Google Shape;2262;p24"/>
              <p:cNvSpPr/>
              <p:nvPr/>
            </p:nvSpPr>
            <p:spPr>
              <a:xfrm>
                <a:off x="2057300" y="255275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1"/>
                    </a:moveTo>
                    <a:lnTo>
                      <a:pt x="156508" y="1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3" name="Google Shape;2263;p24"/>
              <p:cNvSpPr/>
              <p:nvPr/>
            </p:nvSpPr>
            <p:spPr>
              <a:xfrm>
                <a:off x="2057300" y="299425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1"/>
                    </a:moveTo>
                    <a:lnTo>
                      <a:pt x="156508" y="1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4" name="Google Shape;2264;p24"/>
              <p:cNvSpPr/>
              <p:nvPr/>
            </p:nvSpPr>
            <p:spPr>
              <a:xfrm>
                <a:off x="2057300" y="343500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0"/>
                    </a:moveTo>
                    <a:lnTo>
                      <a:pt x="156508" y="0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5" name="Google Shape;2265;p24"/>
              <p:cNvSpPr/>
              <p:nvPr/>
            </p:nvSpPr>
            <p:spPr>
              <a:xfrm>
                <a:off x="2057300" y="3877250"/>
                <a:ext cx="39127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56508" h="1" fill="none" extrusionOk="0">
                    <a:moveTo>
                      <a:pt x="0" y="0"/>
                    </a:moveTo>
                    <a:lnTo>
                      <a:pt x="156508" y="0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6" name="Google Shape;2266;p24"/>
              <p:cNvSpPr/>
              <p:nvPr/>
            </p:nvSpPr>
            <p:spPr>
              <a:xfrm>
                <a:off x="24706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1" y="0"/>
                    </a:moveTo>
                    <a:lnTo>
                      <a:pt x="1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7" name="Google Shape;2267;p24"/>
              <p:cNvSpPr/>
              <p:nvPr/>
            </p:nvSpPr>
            <p:spPr>
              <a:xfrm>
                <a:off x="28536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8" name="Google Shape;2268;p24"/>
              <p:cNvSpPr/>
              <p:nvPr/>
            </p:nvSpPr>
            <p:spPr>
              <a:xfrm>
                <a:off x="3237400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1" y="0"/>
                    </a:moveTo>
                    <a:lnTo>
                      <a:pt x="1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9" name="Google Shape;2269;p24"/>
              <p:cNvSpPr/>
              <p:nvPr/>
            </p:nvSpPr>
            <p:spPr>
              <a:xfrm>
                <a:off x="36226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0" name="Google Shape;2270;p24"/>
              <p:cNvSpPr/>
              <p:nvPr/>
            </p:nvSpPr>
            <p:spPr>
              <a:xfrm>
                <a:off x="400642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1" name="Google Shape;2271;p24"/>
              <p:cNvSpPr/>
              <p:nvPr/>
            </p:nvSpPr>
            <p:spPr>
              <a:xfrm>
                <a:off x="439017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2" name="Google Shape;2272;p24"/>
              <p:cNvSpPr/>
              <p:nvPr/>
            </p:nvSpPr>
            <p:spPr>
              <a:xfrm>
                <a:off x="4773900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1" y="0"/>
                    </a:moveTo>
                    <a:lnTo>
                      <a:pt x="1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3" name="Google Shape;2273;p24"/>
              <p:cNvSpPr/>
              <p:nvPr/>
            </p:nvSpPr>
            <p:spPr>
              <a:xfrm>
                <a:off x="5158425" y="1305025"/>
                <a:ext cx="25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w="1"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4" name="Google Shape;2274;p24"/>
              <p:cNvSpPr/>
              <p:nvPr/>
            </p:nvSpPr>
            <p:spPr>
              <a:xfrm>
                <a:off x="5542175" y="1305025"/>
                <a:ext cx="0" cy="2954475"/>
              </a:xfrm>
              <a:custGeom>
                <a:avLst/>
                <a:gdLst/>
                <a:ahLst/>
                <a:cxnLst/>
                <a:rect l="l" t="t" r="r" b="b"/>
                <a:pathLst>
                  <a:path h="118179" fill="none" extrusionOk="0">
                    <a:moveTo>
                      <a:pt x="0" y="0"/>
                    </a:moveTo>
                    <a:lnTo>
                      <a:pt x="0" y="118178"/>
                    </a:lnTo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275" name="Google Shape;2275;p24"/>
          <p:cNvGrpSpPr/>
          <p:nvPr/>
        </p:nvGrpSpPr>
        <p:grpSpPr>
          <a:xfrm rot="-8649831">
            <a:off x="-40203" y="-327092"/>
            <a:ext cx="1243172" cy="1532053"/>
            <a:chOff x="9743146" y="2970638"/>
            <a:chExt cx="1446996" cy="1783072"/>
          </a:xfrm>
        </p:grpSpPr>
        <p:sp>
          <p:nvSpPr>
            <p:cNvPr id="2276" name="Google Shape;2276;p24"/>
            <p:cNvSpPr/>
            <p:nvPr/>
          </p:nvSpPr>
          <p:spPr>
            <a:xfrm rot="4346401">
              <a:off x="9694335" y="3347712"/>
              <a:ext cx="1544618" cy="1028925"/>
            </a:xfrm>
            <a:custGeom>
              <a:avLst/>
              <a:gdLst/>
              <a:ahLst/>
              <a:cxnLst/>
              <a:rect l="l" t="t" r="r" b="b"/>
              <a:pathLst>
                <a:path w="52069" h="34685" extrusionOk="0">
                  <a:moveTo>
                    <a:pt x="41343" y="1"/>
                  </a:moveTo>
                  <a:cubicBezTo>
                    <a:pt x="29017" y="1"/>
                    <a:pt x="18759" y="10551"/>
                    <a:pt x="6419" y="10551"/>
                  </a:cubicBezTo>
                  <a:cubicBezTo>
                    <a:pt x="4345" y="10551"/>
                    <a:pt x="2212" y="10253"/>
                    <a:pt x="1" y="9556"/>
                  </a:cubicBezTo>
                  <a:lnTo>
                    <a:pt x="1" y="9556"/>
                  </a:lnTo>
                  <a:cubicBezTo>
                    <a:pt x="1460" y="17581"/>
                    <a:pt x="2888" y="25636"/>
                    <a:pt x="4347" y="33691"/>
                  </a:cubicBezTo>
                  <a:cubicBezTo>
                    <a:pt x="6555" y="34387"/>
                    <a:pt x="8684" y="34685"/>
                    <a:pt x="10756" y="34685"/>
                  </a:cubicBezTo>
                  <a:cubicBezTo>
                    <a:pt x="23078" y="34685"/>
                    <a:pt x="33337" y="24135"/>
                    <a:pt x="45680" y="24135"/>
                  </a:cubicBezTo>
                  <a:cubicBezTo>
                    <a:pt x="47745" y="24135"/>
                    <a:pt x="49868" y="24430"/>
                    <a:pt x="52068" y="25119"/>
                  </a:cubicBezTo>
                  <a:cubicBezTo>
                    <a:pt x="50609" y="17064"/>
                    <a:pt x="49181" y="9040"/>
                    <a:pt x="47722" y="985"/>
                  </a:cubicBezTo>
                  <a:cubicBezTo>
                    <a:pt x="45525" y="296"/>
                    <a:pt x="43405" y="1"/>
                    <a:pt x="41343" y="1"/>
                  </a:cubicBezTo>
                  <a:close/>
                </a:path>
              </a:pathLst>
            </a:custGeom>
            <a:solidFill>
              <a:schemeClr val="lt2"/>
            </a:solidFill>
            <a:ln w="762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47625" dir="6480000" algn="bl" rotWithShape="0">
                <a:schemeClr val="dk1">
                  <a:alpha val="23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277" name="Google Shape;2277;p24"/>
            <p:cNvGrpSpPr/>
            <p:nvPr/>
          </p:nvGrpSpPr>
          <p:grpSpPr>
            <a:xfrm rot="4346401">
              <a:off x="9694335" y="3347712"/>
              <a:ext cx="1544618" cy="1028925"/>
              <a:chOff x="2670525" y="1658075"/>
              <a:chExt cx="1301725" cy="867125"/>
            </a:xfrm>
          </p:grpSpPr>
          <p:sp>
            <p:nvSpPr>
              <p:cNvPr id="2278" name="Google Shape;2278;p24"/>
              <p:cNvSpPr/>
              <p:nvPr/>
            </p:nvSpPr>
            <p:spPr>
              <a:xfrm>
                <a:off x="2670525" y="1658075"/>
                <a:ext cx="1301725" cy="867125"/>
              </a:xfrm>
              <a:custGeom>
                <a:avLst/>
                <a:gdLst/>
                <a:ahLst/>
                <a:cxnLst/>
                <a:rect l="l" t="t" r="r" b="b"/>
                <a:pathLst>
                  <a:path w="52069" h="34685" extrusionOk="0">
                    <a:moveTo>
                      <a:pt x="41343" y="1"/>
                    </a:moveTo>
                    <a:cubicBezTo>
                      <a:pt x="29017" y="1"/>
                      <a:pt x="18759" y="10551"/>
                      <a:pt x="6419" y="10551"/>
                    </a:cubicBezTo>
                    <a:cubicBezTo>
                      <a:pt x="4345" y="10551"/>
                      <a:pt x="2212" y="10253"/>
                      <a:pt x="1" y="9556"/>
                    </a:cubicBezTo>
                    <a:lnTo>
                      <a:pt x="1" y="9556"/>
                    </a:lnTo>
                    <a:cubicBezTo>
                      <a:pt x="1460" y="17581"/>
                      <a:pt x="2888" y="25636"/>
                      <a:pt x="4347" y="33691"/>
                    </a:cubicBezTo>
                    <a:cubicBezTo>
                      <a:pt x="6555" y="34387"/>
                      <a:pt x="8684" y="34685"/>
                      <a:pt x="10756" y="34685"/>
                    </a:cubicBezTo>
                    <a:cubicBezTo>
                      <a:pt x="23078" y="34685"/>
                      <a:pt x="33337" y="24135"/>
                      <a:pt x="45680" y="24135"/>
                    </a:cubicBezTo>
                    <a:cubicBezTo>
                      <a:pt x="47745" y="24135"/>
                      <a:pt x="49868" y="24430"/>
                      <a:pt x="52068" y="25119"/>
                    </a:cubicBezTo>
                    <a:cubicBezTo>
                      <a:pt x="50609" y="17064"/>
                      <a:pt x="49181" y="9040"/>
                      <a:pt x="47722" y="985"/>
                    </a:cubicBezTo>
                    <a:cubicBezTo>
                      <a:pt x="45525" y="296"/>
                      <a:pt x="43405" y="1"/>
                      <a:pt x="4134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9" name="Google Shape;2279;p24"/>
              <p:cNvSpPr/>
              <p:nvPr/>
            </p:nvSpPr>
            <p:spPr>
              <a:xfrm>
                <a:off x="2745750" y="1705450"/>
                <a:ext cx="1153550" cy="771375"/>
              </a:xfrm>
              <a:custGeom>
                <a:avLst/>
                <a:gdLst/>
                <a:ahLst/>
                <a:cxnLst/>
                <a:rect l="l" t="t" r="r" b="b"/>
                <a:pathLst>
                  <a:path w="46142" h="30855" extrusionOk="0">
                    <a:moveTo>
                      <a:pt x="38888" y="1"/>
                    </a:moveTo>
                    <a:cubicBezTo>
                      <a:pt x="26272" y="1"/>
                      <a:pt x="16314" y="10800"/>
                      <a:pt x="3682" y="10800"/>
                    </a:cubicBezTo>
                    <a:cubicBezTo>
                      <a:pt x="2481" y="10800"/>
                      <a:pt x="1255" y="10702"/>
                      <a:pt x="1" y="10488"/>
                    </a:cubicBezTo>
                    <a:lnTo>
                      <a:pt x="1" y="10488"/>
                    </a:lnTo>
                    <a:cubicBezTo>
                      <a:pt x="1217" y="17175"/>
                      <a:pt x="2402" y="23862"/>
                      <a:pt x="3618" y="30549"/>
                    </a:cubicBezTo>
                    <a:cubicBezTo>
                      <a:pt x="4859" y="30759"/>
                      <a:pt x="6071" y="30855"/>
                      <a:pt x="7260" y="30855"/>
                    </a:cubicBezTo>
                    <a:cubicBezTo>
                      <a:pt x="19880" y="30855"/>
                      <a:pt x="29823" y="20061"/>
                      <a:pt x="42486" y="20061"/>
                    </a:cubicBezTo>
                    <a:cubicBezTo>
                      <a:pt x="43679" y="20061"/>
                      <a:pt x="44896" y="20157"/>
                      <a:pt x="46142" y="20367"/>
                    </a:cubicBezTo>
                    <a:cubicBezTo>
                      <a:pt x="44926" y="13680"/>
                      <a:pt x="43710" y="6993"/>
                      <a:pt x="42524" y="306"/>
                    </a:cubicBezTo>
                    <a:cubicBezTo>
                      <a:pt x="41286" y="97"/>
                      <a:pt x="40075" y="1"/>
                      <a:pt x="3888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0" name="Google Shape;2280;p24"/>
              <p:cNvSpPr/>
              <p:nvPr/>
            </p:nvSpPr>
            <p:spPr>
              <a:xfrm>
                <a:off x="3095300" y="1846500"/>
                <a:ext cx="466600" cy="485400"/>
              </a:xfrm>
              <a:custGeom>
                <a:avLst/>
                <a:gdLst/>
                <a:ahLst/>
                <a:cxnLst/>
                <a:rect l="l" t="t" r="r" b="b"/>
                <a:pathLst>
                  <a:path w="18664" h="19416" extrusionOk="0">
                    <a:moveTo>
                      <a:pt x="11047" y="1"/>
                    </a:moveTo>
                    <a:cubicBezTo>
                      <a:pt x="9947" y="1"/>
                      <a:pt x="8804" y="266"/>
                      <a:pt x="7691" y="834"/>
                    </a:cubicBezTo>
                    <a:cubicBezTo>
                      <a:pt x="3223" y="3114"/>
                      <a:pt x="1" y="8646"/>
                      <a:pt x="852" y="13631"/>
                    </a:cubicBezTo>
                    <a:cubicBezTo>
                      <a:pt x="1434" y="17192"/>
                      <a:pt x="4244" y="19416"/>
                      <a:pt x="7422" y="19416"/>
                    </a:cubicBezTo>
                    <a:cubicBezTo>
                      <a:pt x="8557" y="19416"/>
                      <a:pt x="9739" y="19132"/>
                      <a:pt x="10883" y="18524"/>
                    </a:cubicBezTo>
                    <a:cubicBezTo>
                      <a:pt x="15168" y="16214"/>
                      <a:pt x="18664" y="10804"/>
                      <a:pt x="17722" y="5789"/>
                    </a:cubicBezTo>
                    <a:cubicBezTo>
                      <a:pt x="17066" y="2239"/>
                      <a:pt x="14240" y="1"/>
                      <a:pt x="1104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1" name="Google Shape;2281;p24"/>
              <p:cNvSpPr/>
              <p:nvPr/>
            </p:nvSpPr>
            <p:spPr>
              <a:xfrm>
                <a:off x="3219175" y="1912175"/>
                <a:ext cx="218100" cy="337425"/>
              </a:xfrm>
              <a:custGeom>
                <a:avLst/>
                <a:gdLst/>
                <a:ahLst/>
                <a:cxnLst/>
                <a:rect l="l" t="t" r="r" b="b"/>
                <a:pathLst>
                  <a:path w="8724" h="13497" extrusionOk="0">
                    <a:moveTo>
                      <a:pt x="3192" y="3982"/>
                    </a:moveTo>
                    <a:cubicBezTo>
                      <a:pt x="3283" y="4742"/>
                      <a:pt x="3374" y="5107"/>
                      <a:pt x="3526" y="5897"/>
                    </a:cubicBezTo>
                    <a:cubicBezTo>
                      <a:pt x="3357" y="5923"/>
                      <a:pt x="3202" y="5938"/>
                      <a:pt x="3064" y="5938"/>
                    </a:cubicBezTo>
                    <a:cubicBezTo>
                      <a:pt x="2705" y="5938"/>
                      <a:pt x="2459" y="5831"/>
                      <a:pt x="2371" y="5502"/>
                    </a:cubicBezTo>
                    <a:cubicBezTo>
                      <a:pt x="2310" y="5046"/>
                      <a:pt x="2523" y="4499"/>
                      <a:pt x="3192" y="3982"/>
                    </a:cubicBezTo>
                    <a:close/>
                    <a:moveTo>
                      <a:pt x="5717" y="7576"/>
                    </a:moveTo>
                    <a:cubicBezTo>
                      <a:pt x="6076" y="7576"/>
                      <a:pt x="6317" y="7712"/>
                      <a:pt x="6383" y="8086"/>
                    </a:cubicBezTo>
                    <a:cubicBezTo>
                      <a:pt x="6444" y="8542"/>
                      <a:pt x="6231" y="9028"/>
                      <a:pt x="5624" y="9514"/>
                    </a:cubicBezTo>
                    <a:cubicBezTo>
                      <a:pt x="5472" y="8754"/>
                      <a:pt x="5411" y="8390"/>
                      <a:pt x="5259" y="7630"/>
                    </a:cubicBezTo>
                    <a:cubicBezTo>
                      <a:pt x="5427" y="7596"/>
                      <a:pt x="5581" y="7576"/>
                      <a:pt x="5717" y="7576"/>
                    </a:cubicBezTo>
                    <a:close/>
                    <a:moveTo>
                      <a:pt x="3830" y="0"/>
                    </a:moveTo>
                    <a:cubicBezTo>
                      <a:pt x="3344" y="244"/>
                      <a:pt x="3070" y="396"/>
                      <a:pt x="2523" y="669"/>
                    </a:cubicBezTo>
                    <a:cubicBezTo>
                      <a:pt x="2645" y="1277"/>
                      <a:pt x="2675" y="1581"/>
                      <a:pt x="2797" y="2189"/>
                    </a:cubicBezTo>
                    <a:cubicBezTo>
                      <a:pt x="1277" y="3101"/>
                      <a:pt x="0" y="4803"/>
                      <a:pt x="304" y="6657"/>
                    </a:cubicBezTo>
                    <a:cubicBezTo>
                      <a:pt x="514" y="7876"/>
                      <a:pt x="1260" y="8224"/>
                      <a:pt x="2163" y="8224"/>
                    </a:cubicBezTo>
                    <a:cubicBezTo>
                      <a:pt x="2700" y="8224"/>
                      <a:pt x="3293" y="8100"/>
                      <a:pt x="3861" y="7964"/>
                    </a:cubicBezTo>
                    <a:cubicBezTo>
                      <a:pt x="4013" y="8876"/>
                      <a:pt x="4134" y="9332"/>
                      <a:pt x="4286" y="10244"/>
                    </a:cubicBezTo>
                    <a:cubicBezTo>
                      <a:pt x="3636" y="10496"/>
                      <a:pt x="2956" y="10631"/>
                      <a:pt x="2348" y="10631"/>
                    </a:cubicBezTo>
                    <a:cubicBezTo>
                      <a:pt x="2075" y="10631"/>
                      <a:pt x="1816" y="10604"/>
                      <a:pt x="1581" y="10548"/>
                    </a:cubicBezTo>
                    <a:cubicBezTo>
                      <a:pt x="1429" y="11338"/>
                      <a:pt x="1307" y="11763"/>
                      <a:pt x="1155" y="12554"/>
                    </a:cubicBezTo>
                    <a:cubicBezTo>
                      <a:pt x="1385" y="12611"/>
                      <a:pt x="1649" y="12640"/>
                      <a:pt x="1938" y="12640"/>
                    </a:cubicBezTo>
                    <a:cubicBezTo>
                      <a:pt x="2722" y="12640"/>
                      <a:pt x="3688" y="12429"/>
                      <a:pt x="4620" y="12007"/>
                    </a:cubicBezTo>
                    <a:cubicBezTo>
                      <a:pt x="4742" y="12584"/>
                      <a:pt x="4772" y="12888"/>
                      <a:pt x="4894" y="13496"/>
                    </a:cubicBezTo>
                    <a:cubicBezTo>
                      <a:pt x="5380" y="13253"/>
                      <a:pt x="5654" y="13131"/>
                      <a:pt x="6171" y="12858"/>
                    </a:cubicBezTo>
                    <a:cubicBezTo>
                      <a:pt x="6049" y="12219"/>
                      <a:pt x="6019" y="11915"/>
                      <a:pt x="5928" y="11308"/>
                    </a:cubicBezTo>
                    <a:cubicBezTo>
                      <a:pt x="7447" y="10396"/>
                      <a:pt x="8724" y="8724"/>
                      <a:pt x="8390" y="6961"/>
                    </a:cubicBezTo>
                    <a:cubicBezTo>
                      <a:pt x="8198" y="5772"/>
                      <a:pt x="7449" y="5418"/>
                      <a:pt x="6541" y="5418"/>
                    </a:cubicBezTo>
                    <a:cubicBezTo>
                      <a:pt x="6010" y="5418"/>
                      <a:pt x="5424" y="5539"/>
                      <a:pt x="4864" y="5684"/>
                    </a:cubicBezTo>
                    <a:cubicBezTo>
                      <a:pt x="4712" y="4712"/>
                      <a:pt x="4590" y="4256"/>
                      <a:pt x="4438" y="3314"/>
                    </a:cubicBezTo>
                    <a:cubicBezTo>
                      <a:pt x="4976" y="3094"/>
                      <a:pt x="5552" y="2992"/>
                      <a:pt x="6137" y="2992"/>
                    </a:cubicBezTo>
                    <a:cubicBezTo>
                      <a:pt x="6280" y="2992"/>
                      <a:pt x="6423" y="2998"/>
                      <a:pt x="6566" y="3010"/>
                    </a:cubicBezTo>
                    <a:cubicBezTo>
                      <a:pt x="6718" y="2219"/>
                      <a:pt x="6748" y="1794"/>
                      <a:pt x="6900" y="1003"/>
                    </a:cubicBezTo>
                    <a:cubicBezTo>
                      <a:pt x="6733" y="979"/>
                      <a:pt x="6557" y="966"/>
                      <a:pt x="6377" y="966"/>
                    </a:cubicBezTo>
                    <a:cubicBezTo>
                      <a:pt x="5671" y="966"/>
                      <a:pt x="4878" y="1151"/>
                      <a:pt x="4104" y="1490"/>
                    </a:cubicBezTo>
                    <a:cubicBezTo>
                      <a:pt x="3982" y="912"/>
                      <a:pt x="3952" y="608"/>
                      <a:pt x="383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2" name="Google Shape;2282;p24"/>
              <p:cNvSpPr/>
              <p:nvPr/>
            </p:nvSpPr>
            <p:spPr>
              <a:xfrm>
                <a:off x="3710904" y="1696193"/>
                <a:ext cx="158250" cy="139500"/>
              </a:xfrm>
              <a:custGeom>
                <a:avLst/>
                <a:gdLst/>
                <a:ahLst/>
                <a:cxnLst/>
                <a:rect l="l" t="t" r="r" b="b"/>
                <a:pathLst>
                  <a:path w="6330" h="5580" extrusionOk="0">
                    <a:moveTo>
                      <a:pt x="2035" y="1"/>
                    </a:moveTo>
                    <a:cubicBezTo>
                      <a:pt x="802" y="1"/>
                      <a:pt x="0" y="1090"/>
                      <a:pt x="212" y="2386"/>
                    </a:cubicBezTo>
                    <a:cubicBezTo>
                      <a:pt x="516" y="3906"/>
                      <a:pt x="2005" y="5152"/>
                      <a:pt x="3616" y="5487"/>
                    </a:cubicBezTo>
                    <a:cubicBezTo>
                      <a:pt x="3887" y="5549"/>
                      <a:pt x="4147" y="5580"/>
                      <a:pt x="4389" y="5580"/>
                    </a:cubicBezTo>
                    <a:cubicBezTo>
                      <a:pt x="5559" y="5580"/>
                      <a:pt x="6330" y="4872"/>
                      <a:pt x="6078" y="3663"/>
                    </a:cubicBezTo>
                    <a:cubicBezTo>
                      <a:pt x="5744" y="2052"/>
                      <a:pt x="4285" y="471"/>
                      <a:pt x="2613" y="76"/>
                    </a:cubicBezTo>
                    <a:cubicBezTo>
                      <a:pt x="2412" y="25"/>
                      <a:pt x="2219" y="1"/>
                      <a:pt x="203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3" name="Google Shape;2283;p24"/>
              <p:cNvSpPr/>
              <p:nvPr/>
            </p:nvSpPr>
            <p:spPr>
              <a:xfrm>
                <a:off x="3774100" y="2106607"/>
                <a:ext cx="158375" cy="139725"/>
              </a:xfrm>
              <a:custGeom>
                <a:avLst/>
                <a:gdLst/>
                <a:ahLst/>
                <a:cxnLst/>
                <a:rect l="l" t="t" r="r" b="b"/>
                <a:pathLst>
                  <a:path w="6335" h="5589" extrusionOk="0">
                    <a:moveTo>
                      <a:pt x="2072" y="0"/>
                    </a:moveTo>
                    <a:cubicBezTo>
                      <a:pt x="819" y="0"/>
                      <a:pt x="1" y="1098"/>
                      <a:pt x="214" y="2406"/>
                    </a:cubicBezTo>
                    <a:cubicBezTo>
                      <a:pt x="518" y="3926"/>
                      <a:pt x="2008" y="5172"/>
                      <a:pt x="3619" y="5507"/>
                    </a:cubicBezTo>
                    <a:cubicBezTo>
                      <a:pt x="3880" y="5562"/>
                      <a:pt x="4131" y="5589"/>
                      <a:pt x="4365" y="5589"/>
                    </a:cubicBezTo>
                    <a:cubicBezTo>
                      <a:pt x="5550" y="5589"/>
                      <a:pt x="6334" y="4901"/>
                      <a:pt x="6081" y="3683"/>
                    </a:cubicBezTo>
                    <a:cubicBezTo>
                      <a:pt x="5746" y="2011"/>
                      <a:pt x="4257" y="461"/>
                      <a:pt x="2615" y="66"/>
                    </a:cubicBezTo>
                    <a:cubicBezTo>
                      <a:pt x="2427" y="21"/>
                      <a:pt x="2246" y="0"/>
                      <a:pt x="207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4" name="Google Shape;2284;p24"/>
              <p:cNvSpPr/>
              <p:nvPr/>
            </p:nvSpPr>
            <p:spPr>
              <a:xfrm>
                <a:off x="2694985" y="1936311"/>
                <a:ext cx="159000" cy="139950"/>
              </a:xfrm>
              <a:custGeom>
                <a:avLst/>
                <a:gdLst/>
                <a:ahLst/>
                <a:cxnLst/>
                <a:rect l="l" t="t" r="r" b="b"/>
                <a:pathLst>
                  <a:path w="6360" h="5598" extrusionOk="0">
                    <a:moveTo>
                      <a:pt x="2004" y="1"/>
                    </a:moveTo>
                    <a:cubicBezTo>
                      <a:pt x="792" y="1"/>
                      <a:pt x="0" y="707"/>
                      <a:pt x="255" y="1905"/>
                    </a:cubicBezTo>
                    <a:cubicBezTo>
                      <a:pt x="620" y="3576"/>
                      <a:pt x="2048" y="5096"/>
                      <a:pt x="3720" y="5522"/>
                    </a:cubicBezTo>
                    <a:cubicBezTo>
                      <a:pt x="3925" y="5573"/>
                      <a:pt x="4122" y="5597"/>
                      <a:pt x="4308" y="5597"/>
                    </a:cubicBezTo>
                    <a:cubicBezTo>
                      <a:pt x="5561" y="5597"/>
                      <a:pt x="6359" y="4508"/>
                      <a:pt x="6121" y="3212"/>
                    </a:cubicBezTo>
                    <a:cubicBezTo>
                      <a:pt x="5848" y="1692"/>
                      <a:pt x="4389" y="446"/>
                      <a:pt x="2747" y="81"/>
                    </a:cubicBezTo>
                    <a:cubicBezTo>
                      <a:pt x="2487" y="27"/>
                      <a:pt x="2238" y="1"/>
                      <a:pt x="200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5" name="Google Shape;2285;p24"/>
              <p:cNvSpPr/>
              <p:nvPr/>
            </p:nvSpPr>
            <p:spPr>
              <a:xfrm>
                <a:off x="2776216" y="2366185"/>
                <a:ext cx="158250" cy="139925"/>
              </a:xfrm>
              <a:custGeom>
                <a:avLst/>
                <a:gdLst/>
                <a:ahLst/>
                <a:cxnLst/>
                <a:rect l="l" t="t" r="r" b="b"/>
                <a:pathLst>
                  <a:path w="6330" h="5597" extrusionOk="0">
                    <a:moveTo>
                      <a:pt x="1978" y="1"/>
                    </a:moveTo>
                    <a:cubicBezTo>
                      <a:pt x="772" y="1"/>
                      <a:pt x="0" y="711"/>
                      <a:pt x="255" y="1935"/>
                    </a:cubicBezTo>
                    <a:cubicBezTo>
                      <a:pt x="590" y="3607"/>
                      <a:pt x="2049" y="5126"/>
                      <a:pt x="3690" y="5521"/>
                    </a:cubicBezTo>
                    <a:cubicBezTo>
                      <a:pt x="3895" y="5573"/>
                      <a:pt x="4092" y="5597"/>
                      <a:pt x="4278" y="5597"/>
                    </a:cubicBezTo>
                    <a:cubicBezTo>
                      <a:pt x="5531" y="5597"/>
                      <a:pt x="6329" y="4508"/>
                      <a:pt x="6091" y="3211"/>
                    </a:cubicBezTo>
                    <a:cubicBezTo>
                      <a:pt x="5787" y="1722"/>
                      <a:pt x="4328" y="476"/>
                      <a:pt x="2717" y="81"/>
                    </a:cubicBezTo>
                    <a:cubicBezTo>
                      <a:pt x="2458" y="27"/>
                      <a:pt x="2210" y="1"/>
                      <a:pt x="197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286" name="Google Shape;2286;p24"/>
          <p:cNvGrpSpPr/>
          <p:nvPr/>
        </p:nvGrpSpPr>
        <p:grpSpPr>
          <a:xfrm rot="5033596">
            <a:off x="-371290" y="1126338"/>
            <a:ext cx="1243223" cy="1532168"/>
            <a:chOff x="9743146" y="2970638"/>
            <a:chExt cx="1446996" cy="1783072"/>
          </a:xfrm>
        </p:grpSpPr>
        <p:sp>
          <p:nvSpPr>
            <p:cNvPr id="2287" name="Google Shape;2287;p24"/>
            <p:cNvSpPr/>
            <p:nvPr/>
          </p:nvSpPr>
          <p:spPr>
            <a:xfrm rot="4346401">
              <a:off x="9694335" y="3347712"/>
              <a:ext cx="1544618" cy="1028925"/>
            </a:xfrm>
            <a:custGeom>
              <a:avLst/>
              <a:gdLst/>
              <a:ahLst/>
              <a:cxnLst/>
              <a:rect l="l" t="t" r="r" b="b"/>
              <a:pathLst>
                <a:path w="52069" h="34685" extrusionOk="0">
                  <a:moveTo>
                    <a:pt x="41343" y="1"/>
                  </a:moveTo>
                  <a:cubicBezTo>
                    <a:pt x="29017" y="1"/>
                    <a:pt x="18759" y="10551"/>
                    <a:pt x="6419" y="10551"/>
                  </a:cubicBezTo>
                  <a:cubicBezTo>
                    <a:pt x="4345" y="10551"/>
                    <a:pt x="2212" y="10253"/>
                    <a:pt x="1" y="9556"/>
                  </a:cubicBezTo>
                  <a:lnTo>
                    <a:pt x="1" y="9556"/>
                  </a:lnTo>
                  <a:cubicBezTo>
                    <a:pt x="1460" y="17581"/>
                    <a:pt x="2888" y="25636"/>
                    <a:pt x="4347" y="33691"/>
                  </a:cubicBezTo>
                  <a:cubicBezTo>
                    <a:pt x="6555" y="34387"/>
                    <a:pt x="8684" y="34685"/>
                    <a:pt x="10756" y="34685"/>
                  </a:cubicBezTo>
                  <a:cubicBezTo>
                    <a:pt x="23078" y="34685"/>
                    <a:pt x="33337" y="24135"/>
                    <a:pt x="45680" y="24135"/>
                  </a:cubicBezTo>
                  <a:cubicBezTo>
                    <a:pt x="47745" y="24135"/>
                    <a:pt x="49868" y="24430"/>
                    <a:pt x="52068" y="25119"/>
                  </a:cubicBezTo>
                  <a:cubicBezTo>
                    <a:pt x="50609" y="17064"/>
                    <a:pt x="49181" y="9040"/>
                    <a:pt x="47722" y="985"/>
                  </a:cubicBezTo>
                  <a:cubicBezTo>
                    <a:pt x="45525" y="296"/>
                    <a:pt x="43405" y="1"/>
                    <a:pt x="41343" y="1"/>
                  </a:cubicBezTo>
                  <a:close/>
                </a:path>
              </a:pathLst>
            </a:custGeom>
            <a:solidFill>
              <a:schemeClr val="lt2"/>
            </a:solidFill>
            <a:ln w="762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47625" dir="6480000" algn="bl" rotWithShape="0">
                <a:schemeClr val="dk1">
                  <a:alpha val="23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288" name="Google Shape;2288;p24"/>
            <p:cNvGrpSpPr/>
            <p:nvPr/>
          </p:nvGrpSpPr>
          <p:grpSpPr>
            <a:xfrm rot="4346401">
              <a:off x="9694335" y="3347712"/>
              <a:ext cx="1544618" cy="1028925"/>
              <a:chOff x="2670525" y="1658075"/>
              <a:chExt cx="1301725" cy="867125"/>
            </a:xfrm>
          </p:grpSpPr>
          <p:sp>
            <p:nvSpPr>
              <p:cNvPr id="2289" name="Google Shape;2289;p24"/>
              <p:cNvSpPr/>
              <p:nvPr/>
            </p:nvSpPr>
            <p:spPr>
              <a:xfrm>
                <a:off x="2670525" y="1658075"/>
                <a:ext cx="1301725" cy="867125"/>
              </a:xfrm>
              <a:custGeom>
                <a:avLst/>
                <a:gdLst/>
                <a:ahLst/>
                <a:cxnLst/>
                <a:rect l="l" t="t" r="r" b="b"/>
                <a:pathLst>
                  <a:path w="52069" h="34685" extrusionOk="0">
                    <a:moveTo>
                      <a:pt x="41343" y="1"/>
                    </a:moveTo>
                    <a:cubicBezTo>
                      <a:pt x="29017" y="1"/>
                      <a:pt x="18759" y="10551"/>
                      <a:pt x="6419" y="10551"/>
                    </a:cubicBezTo>
                    <a:cubicBezTo>
                      <a:pt x="4345" y="10551"/>
                      <a:pt x="2212" y="10253"/>
                      <a:pt x="1" y="9556"/>
                    </a:cubicBezTo>
                    <a:lnTo>
                      <a:pt x="1" y="9556"/>
                    </a:lnTo>
                    <a:cubicBezTo>
                      <a:pt x="1460" y="17581"/>
                      <a:pt x="2888" y="25636"/>
                      <a:pt x="4347" y="33691"/>
                    </a:cubicBezTo>
                    <a:cubicBezTo>
                      <a:pt x="6555" y="34387"/>
                      <a:pt x="8684" y="34685"/>
                      <a:pt x="10756" y="34685"/>
                    </a:cubicBezTo>
                    <a:cubicBezTo>
                      <a:pt x="23078" y="34685"/>
                      <a:pt x="33337" y="24135"/>
                      <a:pt x="45680" y="24135"/>
                    </a:cubicBezTo>
                    <a:cubicBezTo>
                      <a:pt x="47745" y="24135"/>
                      <a:pt x="49868" y="24430"/>
                      <a:pt x="52068" y="25119"/>
                    </a:cubicBezTo>
                    <a:cubicBezTo>
                      <a:pt x="50609" y="17064"/>
                      <a:pt x="49181" y="9040"/>
                      <a:pt x="47722" y="985"/>
                    </a:cubicBezTo>
                    <a:cubicBezTo>
                      <a:pt x="45525" y="296"/>
                      <a:pt x="43405" y="1"/>
                      <a:pt x="4134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0" name="Google Shape;2290;p24"/>
              <p:cNvSpPr/>
              <p:nvPr/>
            </p:nvSpPr>
            <p:spPr>
              <a:xfrm>
                <a:off x="2745750" y="1705450"/>
                <a:ext cx="1153550" cy="771375"/>
              </a:xfrm>
              <a:custGeom>
                <a:avLst/>
                <a:gdLst/>
                <a:ahLst/>
                <a:cxnLst/>
                <a:rect l="l" t="t" r="r" b="b"/>
                <a:pathLst>
                  <a:path w="46142" h="30855" extrusionOk="0">
                    <a:moveTo>
                      <a:pt x="38888" y="1"/>
                    </a:moveTo>
                    <a:cubicBezTo>
                      <a:pt x="26272" y="1"/>
                      <a:pt x="16314" y="10800"/>
                      <a:pt x="3682" y="10800"/>
                    </a:cubicBezTo>
                    <a:cubicBezTo>
                      <a:pt x="2481" y="10800"/>
                      <a:pt x="1255" y="10702"/>
                      <a:pt x="1" y="10488"/>
                    </a:cubicBezTo>
                    <a:lnTo>
                      <a:pt x="1" y="10488"/>
                    </a:lnTo>
                    <a:cubicBezTo>
                      <a:pt x="1217" y="17175"/>
                      <a:pt x="2402" y="23862"/>
                      <a:pt x="3618" y="30549"/>
                    </a:cubicBezTo>
                    <a:cubicBezTo>
                      <a:pt x="4859" y="30759"/>
                      <a:pt x="6071" y="30855"/>
                      <a:pt x="7260" y="30855"/>
                    </a:cubicBezTo>
                    <a:cubicBezTo>
                      <a:pt x="19880" y="30855"/>
                      <a:pt x="29823" y="20061"/>
                      <a:pt x="42486" y="20061"/>
                    </a:cubicBezTo>
                    <a:cubicBezTo>
                      <a:pt x="43679" y="20061"/>
                      <a:pt x="44896" y="20157"/>
                      <a:pt x="46142" y="20367"/>
                    </a:cubicBezTo>
                    <a:cubicBezTo>
                      <a:pt x="44926" y="13680"/>
                      <a:pt x="43710" y="6993"/>
                      <a:pt x="42524" y="306"/>
                    </a:cubicBezTo>
                    <a:cubicBezTo>
                      <a:pt x="41286" y="97"/>
                      <a:pt x="40075" y="1"/>
                      <a:pt x="3888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1" name="Google Shape;2291;p24"/>
              <p:cNvSpPr/>
              <p:nvPr/>
            </p:nvSpPr>
            <p:spPr>
              <a:xfrm>
                <a:off x="3095300" y="1846500"/>
                <a:ext cx="466600" cy="485400"/>
              </a:xfrm>
              <a:custGeom>
                <a:avLst/>
                <a:gdLst/>
                <a:ahLst/>
                <a:cxnLst/>
                <a:rect l="l" t="t" r="r" b="b"/>
                <a:pathLst>
                  <a:path w="18664" h="19416" extrusionOk="0">
                    <a:moveTo>
                      <a:pt x="11047" y="1"/>
                    </a:moveTo>
                    <a:cubicBezTo>
                      <a:pt x="9947" y="1"/>
                      <a:pt x="8804" y="266"/>
                      <a:pt x="7691" y="834"/>
                    </a:cubicBezTo>
                    <a:cubicBezTo>
                      <a:pt x="3223" y="3114"/>
                      <a:pt x="1" y="8646"/>
                      <a:pt x="852" y="13631"/>
                    </a:cubicBezTo>
                    <a:cubicBezTo>
                      <a:pt x="1434" y="17192"/>
                      <a:pt x="4244" y="19416"/>
                      <a:pt x="7422" y="19416"/>
                    </a:cubicBezTo>
                    <a:cubicBezTo>
                      <a:pt x="8557" y="19416"/>
                      <a:pt x="9739" y="19132"/>
                      <a:pt x="10883" y="18524"/>
                    </a:cubicBezTo>
                    <a:cubicBezTo>
                      <a:pt x="15168" y="16214"/>
                      <a:pt x="18664" y="10804"/>
                      <a:pt x="17722" y="5789"/>
                    </a:cubicBezTo>
                    <a:cubicBezTo>
                      <a:pt x="17066" y="2239"/>
                      <a:pt x="14240" y="1"/>
                      <a:pt x="1104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2" name="Google Shape;2292;p24"/>
              <p:cNvSpPr/>
              <p:nvPr/>
            </p:nvSpPr>
            <p:spPr>
              <a:xfrm>
                <a:off x="3219175" y="1912175"/>
                <a:ext cx="218100" cy="337425"/>
              </a:xfrm>
              <a:custGeom>
                <a:avLst/>
                <a:gdLst/>
                <a:ahLst/>
                <a:cxnLst/>
                <a:rect l="l" t="t" r="r" b="b"/>
                <a:pathLst>
                  <a:path w="8724" h="13497" extrusionOk="0">
                    <a:moveTo>
                      <a:pt x="3192" y="3982"/>
                    </a:moveTo>
                    <a:cubicBezTo>
                      <a:pt x="3283" y="4742"/>
                      <a:pt x="3374" y="5107"/>
                      <a:pt x="3526" y="5897"/>
                    </a:cubicBezTo>
                    <a:cubicBezTo>
                      <a:pt x="3357" y="5923"/>
                      <a:pt x="3202" y="5938"/>
                      <a:pt x="3064" y="5938"/>
                    </a:cubicBezTo>
                    <a:cubicBezTo>
                      <a:pt x="2705" y="5938"/>
                      <a:pt x="2459" y="5831"/>
                      <a:pt x="2371" y="5502"/>
                    </a:cubicBezTo>
                    <a:cubicBezTo>
                      <a:pt x="2310" y="5046"/>
                      <a:pt x="2523" y="4499"/>
                      <a:pt x="3192" y="3982"/>
                    </a:cubicBezTo>
                    <a:close/>
                    <a:moveTo>
                      <a:pt x="5717" y="7576"/>
                    </a:moveTo>
                    <a:cubicBezTo>
                      <a:pt x="6076" y="7576"/>
                      <a:pt x="6317" y="7712"/>
                      <a:pt x="6383" y="8086"/>
                    </a:cubicBezTo>
                    <a:cubicBezTo>
                      <a:pt x="6444" y="8542"/>
                      <a:pt x="6231" y="9028"/>
                      <a:pt x="5624" y="9514"/>
                    </a:cubicBezTo>
                    <a:cubicBezTo>
                      <a:pt x="5472" y="8754"/>
                      <a:pt x="5411" y="8390"/>
                      <a:pt x="5259" y="7630"/>
                    </a:cubicBezTo>
                    <a:cubicBezTo>
                      <a:pt x="5427" y="7596"/>
                      <a:pt x="5581" y="7576"/>
                      <a:pt x="5717" y="7576"/>
                    </a:cubicBezTo>
                    <a:close/>
                    <a:moveTo>
                      <a:pt x="3830" y="0"/>
                    </a:moveTo>
                    <a:cubicBezTo>
                      <a:pt x="3344" y="244"/>
                      <a:pt x="3070" y="396"/>
                      <a:pt x="2523" y="669"/>
                    </a:cubicBezTo>
                    <a:cubicBezTo>
                      <a:pt x="2645" y="1277"/>
                      <a:pt x="2675" y="1581"/>
                      <a:pt x="2797" y="2189"/>
                    </a:cubicBezTo>
                    <a:cubicBezTo>
                      <a:pt x="1277" y="3101"/>
                      <a:pt x="0" y="4803"/>
                      <a:pt x="304" y="6657"/>
                    </a:cubicBezTo>
                    <a:cubicBezTo>
                      <a:pt x="514" y="7876"/>
                      <a:pt x="1260" y="8224"/>
                      <a:pt x="2163" y="8224"/>
                    </a:cubicBezTo>
                    <a:cubicBezTo>
                      <a:pt x="2700" y="8224"/>
                      <a:pt x="3293" y="8100"/>
                      <a:pt x="3861" y="7964"/>
                    </a:cubicBezTo>
                    <a:cubicBezTo>
                      <a:pt x="4013" y="8876"/>
                      <a:pt x="4134" y="9332"/>
                      <a:pt x="4286" y="10244"/>
                    </a:cubicBezTo>
                    <a:cubicBezTo>
                      <a:pt x="3636" y="10496"/>
                      <a:pt x="2956" y="10631"/>
                      <a:pt x="2348" y="10631"/>
                    </a:cubicBezTo>
                    <a:cubicBezTo>
                      <a:pt x="2075" y="10631"/>
                      <a:pt x="1816" y="10604"/>
                      <a:pt x="1581" y="10548"/>
                    </a:cubicBezTo>
                    <a:cubicBezTo>
                      <a:pt x="1429" y="11338"/>
                      <a:pt x="1307" y="11763"/>
                      <a:pt x="1155" y="12554"/>
                    </a:cubicBezTo>
                    <a:cubicBezTo>
                      <a:pt x="1385" y="12611"/>
                      <a:pt x="1649" y="12640"/>
                      <a:pt x="1938" y="12640"/>
                    </a:cubicBezTo>
                    <a:cubicBezTo>
                      <a:pt x="2722" y="12640"/>
                      <a:pt x="3688" y="12429"/>
                      <a:pt x="4620" y="12007"/>
                    </a:cubicBezTo>
                    <a:cubicBezTo>
                      <a:pt x="4742" y="12584"/>
                      <a:pt x="4772" y="12888"/>
                      <a:pt x="4894" y="13496"/>
                    </a:cubicBezTo>
                    <a:cubicBezTo>
                      <a:pt x="5380" y="13253"/>
                      <a:pt x="5654" y="13131"/>
                      <a:pt x="6171" y="12858"/>
                    </a:cubicBezTo>
                    <a:cubicBezTo>
                      <a:pt x="6049" y="12219"/>
                      <a:pt x="6019" y="11915"/>
                      <a:pt x="5928" y="11308"/>
                    </a:cubicBezTo>
                    <a:cubicBezTo>
                      <a:pt x="7447" y="10396"/>
                      <a:pt x="8724" y="8724"/>
                      <a:pt x="8390" y="6961"/>
                    </a:cubicBezTo>
                    <a:cubicBezTo>
                      <a:pt x="8198" y="5772"/>
                      <a:pt x="7449" y="5418"/>
                      <a:pt x="6541" y="5418"/>
                    </a:cubicBezTo>
                    <a:cubicBezTo>
                      <a:pt x="6010" y="5418"/>
                      <a:pt x="5424" y="5539"/>
                      <a:pt x="4864" y="5684"/>
                    </a:cubicBezTo>
                    <a:cubicBezTo>
                      <a:pt x="4712" y="4712"/>
                      <a:pt x="4590" y="4256"/>
                      <a:pt x="4438" y="3314"/>
                    </a:cubicBezTo>
                    <a:cubicBezTo>
                      <a:pt x="4976" y="3094"/>
                      <a:pt x="5552" y="2992"/>
                      <a:pt x="6137" y="2992"/>
                    </a:cubicBezTo>
                    <a:cubicBezTo>
                      <a:pt x="6280" y="2992"/>
                      <a:pt x="6423" y="2998"/>
                      <a:pt x="6566" y="3010"/>
                    </a:cubicBezTo>
                    <a:cubicBezTo>
                      <a:pt x="6718" y="2219"/>
                      <a:pt x="6748" y="1794"/>
                      <a:pt x="6900" y="1003"/>
                    </a:cubicBezTo>
                    <a:cubicBezTo>
                      <a:pt x="6733" y="979"/>
                      <a:pt x="6557" y="966"/>
                      <a:pt x="6377" y="966"/>
                    </a:cubicBezTo>
                    <a:cubicBezTo>
                      <a:pt x="5671" y="966"/>
                      <a:pt x="4878" y="1151"/>
                      <a:pt x="4104" y="1490"/>
                    </a:cubicBezTo>
                    <a:cubicBezTo>
                      <a:pt x="3982" y="912"/>
                      <a:pt x="3952" y="608"/>
                      <a:pt x="383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3" name="Google Shape;2293;p24"/>
              <p:cNvSpPr/>
              <p:nvPr/>
            </p:nvSpPr>
            <p:spPr>
              <a:xfrm>
                <a:off x="3710904" y="1696193"/>
                <a:ext cx="158250" cy="139500"/>
              </a:xfrm>
              <a:custGeom>
                <a:avLst/>
                <a:gdLst/>
                <a:ahLst/>
                <a:cxnLst/>
                <a:rect l="l" t="t" r="r" b="b"/>
                <a:pathLst>
                  <a:path w="6330" h="5580" extrusionOk="0">
                    <a:moveTo>
                      <a:pt x="2035" y="1"/>
                    </a:moveTo>
                    <a:cubicBezTo>
                      <a:pt x="802" y="1"/>
                      <a:pt x="0" y="1090"/>
                      <a:pt x="212" y="2386"/>
                    </a:cubicBezTo>
                    <a:cubicBezTo>
                      <a:pt x="516" y="3906"/>
                      <a:pt x="2005" y="5152"/>
                      <a:pt x="3616" y="5487"/>
                    </a:cubicBezTo>
                    <a:cubicBezTo>
                      <a:pt x="3887" y="5549"/>
                      <a:pt x="4147" y="5580"/>
                      <a:pt x="4389" y="5580"/>
                    </a:cubicBezTo>
                    <a:cubicBezTo>
                      <a:pt x="5559" y="5580"/>
                      <a:pt x="6330" y="4872"/>
                      <a:pt x="6078" y="3663"/>
                    </a:cubicBezTo>
                    <a:cubicBezTo>
                      <a:pt x="5744" y="2052"/>
                      <a:pt x="4285" y="471"/>
                      <a:pt x="2613" y="76"/>
                    </a:cubicBezTo>
                    <a:cubicBezTo>
                      <a:pt x="2412" y="25"/>
                      <a:pt x="2219" y="1"/>
                      <a:pt x="203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4" name="Google Shape;2294;p24"/>
              <p:cNvSpPr/>
              <p:nvPr/>
            </p:nvSpPr>
            <p:spPr>
              <a:xfrm>
                <a:off x="3774100" y="2106607"/>
                <a:ext cx="158375" cy="139725"/>
              </a:xfrm>
              <a:custGeom>
                <a:avLst/>
                <a:gdLst/>
                <a:ahLst/>
                <a:cxnLst/>
                <a:rect l="l" t="t" r="r" b="b"/>
                <a:pathLst>
                  <a:path w="6335" h="5589" extrusionOk="0">
                    <a:moveTo>
                      <a:pt x="2072" y="0"/>
                    </a:moveTo>
                    <a:cubicBezTo>
                      <a:pt x="819" y="0"/>
                      <a:pt x="1" y="1098"/>
                      <a:pt x="214" y="2406"/>
                    </a:cubicBezTo>
                    <a:cubicBezTo>
                      <a:pt x="518" y="3926"/>
                      <a:pt x="2008" y="5172"/>
                      <a:pt x="3619" y="5507"/>
                    </a:cubicBezTo>
                    <a:cubicBezTo>
                      <a:pt x="3880" y="5562"/>
                      <a:pt x="4131" y="5589"/>
                      <a:pt x="4365" y="5589"/>
                    </a:cubicBezTo>
                    <a:cubicBezTo>
                      <a:pt x="5550" y="5589"/>
                      <a:pt x="6334" y="4901"/>
                      <a:pt x="6081" y="3683"/>
                    </a:cubicBezTo>
                    <a:cubicBezTo>
                      <a:pt x="5746" y="2011"/>
                      <a:pt x="4257" y="461"/>
                      <a:pt x="2615" y="66"/>
                    </a:cubicBezTo>
                    <a:cubicBezTo>
                      <a:pt x="2427" y="21"/>
                      <a:pt x="2246" y="0"/>
                      <a:pt x="207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5" name="Google Shape;2295;p24"/>
              <p:cNvSpPr/>
              <p:nvPr/>
            </p:nvSpPr>
            <p:spPr>
              <a:xfrm>
                <a:off x="2694985" y="1936311"/>
                <a:ext cx="159000" cy="139950"/>
              </a:xfrm>
              <a:custGeom>
                <a:avLst/>
                <a:gdLst/>
                <a:ahLst/>
                <a:cxnLst/>
                <a:rect l="l" t="t" r="r" b="b"/>
                <a:pathLst>
                  <a:path w="6360" h="5598" extrusionOk="0">
                    <a:moveTo>
                      <a:pt x="2004" y="1"/>
                    </a:moveTo>
                    <a:cubicBezTo>
                      <a:pt x="792" y="1"/>
                      <a:pt x="0" y="707"/>
                      <a:pt x="255" y="1905"/>
                    </a:cubicBezTo>
                    <a:cubicBezTo>
                      <a:pt x="620" y="3576"/>
                      <a:pt x="2048" y="5096"/>
                      <a:pt x="3720" y="5522"/>
                    </a:cubicBezTo>
                    <a:cubicBezTo>
                      <a:pt x="3925" y="5573"/>
                      <a:pt x="4122" y="5597"/>
                      <a:pt x="4308" y="5597"/>
                    </a:cubicBezTo>
                    <a:cubicBezTo>
                      <a:pt x="5561" y="5597"/>
                      <a:pt x="6359" y="4508"/>
                      <a:pt x="6121" y="3212"/>
                    </a:cubicBezTo>
                    <a:cubicBezTo>
                      <a:pt x="5848" y="1692"/>
                      <a:pt x="4389" y="446"/>
                      <a:pt x="2747" y="81"/>
                    </a:cubicBezTo>
                    <a:cubicBezTo>
                      <a:pt x="2487" y="27"/>
                      <a:pt x="2238" y="1"/>
                      <a:pt x="200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6" name="Google Shape;2296;p24"/>
              <p:cNvSpPr/>
              <p:nvPr/>
            </p:nvSpPr>
            <p:spPr>
              <a:xfrm>
                <a:off x="2776216" y="2366185"/>
                <a:ext cx="158250" cy="139925"/>
              </a:xfrm>
              <a:custGeom>
                <a:avLst/>
                <a:gdLst/>
                <a:ahLst/>
                <a:cxnLst/>
                <a:rect l="l" t="t" r="r" b="b"/>
                <a:pathLst>
                  <a:path w="6330" h="5597" extrusionOk="0">
                    <a:moveTo>
                      <a:pt x="1978" y="1"/>
                    </a:moveTo>
                    <a:cubicBezTo>
                      <a:pt x="772" y="1"/>
                      <a:pt x="0" y="711"/>
                      <a:pt x="255" y="1935"/>
                    </a:cubicBezTo>
                    <a:cubicBezTo>
                      <a:pt x="590" y="3607"/>
                      <a:pt x="2049" y="5126"/>
                      <a:pt x="3690" y="5521"/>
                    </a:cubicBezTo>
                    <a:cubicBezTo>
                      <a:pt x="3895" y="5573"/>
                      <a:pt x="4092" y="5597"/>
                      <a:pt x="4278" y="5597"/>
                    </a:cubicBezTo>
                    <a:cubicBezTo>
                      <a:pt x="5531" y="5597"/>
                      <a:pt x="6329" y="4508"/>
                      <a:pt x="6091" y="3211"/>
                    </a:cubicBezTo>
                    <a:cubicBezTo>
                      <a:pt x="5787" y="1722"/>
                      <a:pt x="4328" y="476"/>
                      <a:pt x="2717" y="81"/>
                    </a:cubicBezTo>
                    <a:cubicBezTo>
                      <a:pt x="2458" y="27"/>
                      <a:pt x="2210" y="1"/>
                      <a:pt x="197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297" name="Google Shape;2297;p24"/>
          <p:cNvGrpSpPr/>
          <p:nvPr/>
        </p:nvGrpSpPr>
        <p:grpSpPr>
          <a:xfrm rot="-10193912">
            <a:off x="8247302" y="3770621"/>
            <a:ext cx="1243287" cy="1532225"/>
            <a:chOff x="9743146" y="2970638"/>
            <a:chExt cx="1446996" cy="1783072"/>
          </a:xfrm>
        </p:grpSpPr>
        <p:sp>
          <p:nvSpPr>
            <p:cNvPr id="2298" name="Google Shape;2298;p24"/>
            <p:cNvSpPr/>
            <p:nvPr/>
          </p:nvSpPr>
          <p:spPr>
            <a:xfrm rot="4346401">
              <a:off x="9694335" y="3347712"/>
              <a:ext cx="1544618" cy="1028925"/>
            </a:xfrm>
            <a:custGeom>
              <a:avLst/>
              <a:gdLst/>
              <a:ahLst/>
              <a:cxnLst/>
              <a:rect l="l" t="t" r="r" b="b"/>
              <a:pathLst>
                <a:path w="52069" h="34685" extrusionOk="0">
                  <a:moveTo>
                    <a:pt x="41343" y="1"/>
                  </a:moveTo>
                  <a:cubicBezTo>
                    <a:pt x="29017" y="1"/>
                    <a:pt x="18759" y="10551"/>
                    <a:pt x="6419" y="10551"/>
                  </a:cubicBezTo>
                  <a:cubicBezTo>
                    <a:pt x="4345" y="10551"/>
                    <a:pt x="2212" y="10253"/>
                    <a:pt x="1" y="9556"/>
                  </a:cubicBezTo>
                  <a:lnTo>
                    <a:pt x="1" y="9556"/>
                  </a:lnTo>
                  <a:cubicBezTo>
                    <a:pt x="1460" y="17581"/>
                    <a:pt x="2888" y="25636"/>
                    <a:pt x="4347" y="33691"/>
                  </a:cubicBezTo>
                  <a:cubicBezTo>
                    <a:pt x="6555" y="34387"/>
                    <a:pt x="8684" y="34685"/>
                    <a:pt x="10756" y="34685"/>
                  </a:cubicBezTo>
                  <a:cubicBezTo>
                    <a:pt x="23078" y="34685"/>
                    <a:pt x="33337" y="24135"/>
                    <a:pt x="45680" y="24135"/>
                  </a:cubicBezTo>
                  <a:cubicBezTo>
                    <a:pt x="47745" y="24135"/>
                    <a:pt x="49868" y="24430"/>
                    <a:pt x="52068" y="25119"/>
                  </a:cubicBezTo>
                  <a:cubicBezTo>
                    <a:pt x="50609" y="17064"/>
                    <a:pt x="49181" y="9040"/>
                    <a:pt x="47722" y="985"/>
                  </a:cubicBezTo>
                  <a:cubicBezTo>
                    <a:pt x="45525" y="296"/>
                    <a:pt x="43405" y="1"/>
                    <a:pt x="41343" y="1"/>
                  </a:cubicBezTo>
                  <a:close/>
                </a:path>
              </a:pathLst>
            </a:custGeom>
            <a:solidFill>
              <a:schemeClr val="lt2"/>
            </a:solidFill>
            <a:ln w="762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47625" dir="6480000" algn="bl" rotWithShape="0">
                <a:schemeClr val="dk1">
                  <a:alpha val="23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299" name="Google Shape;2299;p24"/>
            <p:cNvGrpSpPr/>
            <p:nvPr/>
          </p:nvGrpSpPr>
          <p:grpSpPr>
            <a:xfrm rot="4346401">
              <a:off x="9694335" y="3347712"/>
              <a:ext cx="1544618" cy="1028925"/>
              <a:chOff x="2670525" y="1658075"/>
              <a:chExt cx="1301725" cy="867125"/>
            </a:xfrm>
          </p:grpSpPr>
          <p:sp>
            <p:nvSpPr>
              <p:cNvPr id="2300" name="Google Shape;2300;p24"/>
              <p:cNvSpPr/>
              <p:nvPr/>
            </p:nvSpPr>
            <p:spPr>
              <a:xfrm>
                <a:off x="2670525" y="1658075"/>
                <a:ext cx="1301725" cy="867125"/>
              </a:xfrm>
              <a:custGeom>
                <a:avLst/>
                <a:gdLst/>
                <a:ahLst/>
                <a:cxnLst/>
                <a:rect l="l" t="t" r="r" b="b"/>
                <a:pathLst>
                  <a:path w="52069" h="34685" extrusionOk="0">
                    <a:moveTo>
                      <a:pt x="41343" y="1"/>
                    </a:moveTo>
                    <a:cubicBezTo>
                      <a:pt x="29017" y="1"/>
                      <a:pt x="18759" y="10551"/>
                      <a:pt x="6419" y="10551"/>
                    </a:cubicBezTo>
                    <a:cubicBezTo>
                      <a:pt x="4345" y="10551"/>
                      <a:pt x="2212" y="10253"/>
                      <a:pt x="1" y="9556"/>
                    </a:cubicBezTo>
                    <a:lnTo>
                      <a:pt x="1" y="9556"/>
                    </a:lnTo>
                    <a:cubicBezTo>
                      <a:pt x="1460" y="17581"/>
                      <a:pt x="2888" y="25636"/>
                      <a:pt x="4347" y="33691"/>
                    </a:cubicBezTo>
                    <a:cubicBezTo>
                      <a:pt x="6555" y="34387"/>
                      <a:pt x="8684" y="34685"/>
                      <a:pt x="10756" y="34685"/>
                    </a:cubicBezTo>
                    <a:cubicBezTo>
                      <a:pt x="23078" y="34685"/>
                      <a:pt x="33337" y="24135"/>
                      <a:pt x="45680" y="24135"/>
                    </a:cubicBezTo>
                    <a:cubicBezTo>
                      <a:pt x="47745" y="24135"/>
                      <a:pt x="49868" y="24430"/>
                      <a:pt x="52068" y="25119"/>
                    </a:cubicBezTo>
                    <a:cubicBezTo>
                      <a:pt x="50609" y="17064"/>
                      <a:pt x="49181" y="9040"/>
                      <a:pt x="47722" y="985"/>
                    </a:cubicBezTo>
                    <a:cubicBezTo>
                      <a:pt x="45525" y="296"/>
                      <a:pt x="43405" y="1"/>
                      <a:pt x="4134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1" name="Google Shape;2301;p24"/>
              <p:cNvSpPr/>
              <p:nvPr/>
            </p:nvSpPr>
            <p:spPr>
              <a:xfrm>
                <a:off x="2745750" y="1705450"/>
                <a:ext cx="1153550" cy="771375"/>
              </a:xfrm>
              <a:custGeom>
                <a:avLst/>
                <a:gdLst/>
                <a:ahLst/>
                <a:cxnLst/>
                <a:rect l="l" t="t" r="r" b="b"/>
                <a:pathLst>
                  <a:path w="46142" h="30855" extrusionOk="0">
                    <a:moveTo>
                      <a:pt x="38888" y="1"/>
                    </a:moveTo>
                    <a:cubicBezTo>
                      <a:pt x="26272" y="1"/>
                      <a:pt x="16314" y="10800"/>
                      <a:pt x="3682" y="10800"/>
                    </a:cubicBezTo>
                    <a:cubicBezTo>
                      <a:pt x="2481" y="10800"/>
                      <a:pt x="1255" y="10702"/>
                      <a:pt x="1" y="10488"/>
                    </a:cubicBezTo>
                    <a:lnTo>
                      <a:pt x="1" y="10488"/>
                    </a:lnTo>
                    <a:cubicBezTo>
                      <a:pt x="1217" y="17175"/>
                      <a:pt x="2402" y="23862"/>
                      <a:pt x="3618" y="30549"/>
                    </a:cubicBezTo>
                    <a:cubicBezTo>
                      <a:pt x="4859" y="30759"/>
                      <a:pt x="6071" y="30855"/>
                      <a:pt x="7260" y="30855"/>
                    </a:cubicBezTo>
                    <a:cubicBezTo>
                      <a:pt x="19880" y="30855"/>
                      <a:pt x="29823" y="20061"/>
                      <a:pt x="42486" y="20061"/>
                    </a:cubicBezTo>
                    <a:cubicBezTo>
                      <a:pt x="43679" y="20061"/>
                      <a:pt x="44896" y="20157"/>
                      <a:pt x="46142" y="20367"/>
                    </a:cubicBezTo>
                    <a:cubicBezTo>
                      <a:pt x="44926" y="13680"/>
                      <a:pt x="43710" y="6993"/>
                      <a:pt x="42524" y="306"/>
                    </a:cubicBezTo>
                    <a:cubicBezTo>
                      <a:pt x="41286" y="97"/>
                      <a:pt x="40075" y="1"/>
                      <a:pt x="3888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2" name="Google Shape;2302;p24"/>
              <p:cNvSpPr/>
              <p:nvPr/>
            </p:nvSpPr>
            <p:spPr>
              <a:xfrm>
                <a:off x="3095300" y="1846500"/>
                <a:ext cx="466600" cy="485400"/>
              </a:xfrm>
              <a:custGeom>
                <a:avLst/>
                <a:gdLst/>
                <a:ahLst/>
                <a:cxnLst/>
                <a:rect l="l" t="t" r="r" b="b"/>
                <a:pathLst>
                  <a:path w="18664" h="19416" extrusionOk="0">
                    <a:moveTo>
                      <a:pt x="11047" y="1"/>
                    </a:moveTo>
                    <a:cubicBezTo>
                      <a:pt x="9947" y="1"/>
                      <a:pt x="8804" y="266"/>
                      <a:pt x="7691" y="834"/>
                    </a:cubicBezTo>
                    <a:cubicBezTo>
                      <a:pt x="3223" y="3114"/>
                      <a:pt x="1" y="8646"/>
                      <a:pt x="852" y="13631"/>
                    </a:cubicBezTo>
                    <a:cubicBezTo>
                      <a:pt x="1434" y="17192"/>
                      <a:pt x="4244" y="19416"/>
                      <a:pt x="7422" y="19416"/>
                    </a:cubicBezTo>
                    <a:cubicBezTo>
                      <a:pt x="8557" y="19416"/>
                      <a:pt x="9739" y="19132"/>
                      <a:pt x="10883" y="18524"/>
                    </a:cubicBezTo>
                    <a:cubicBezTo>
                      <a:pt x="15168" y="16214"/>
                      <a:pt x="18664" y="10804"/>
                      <a:pt x="17722" y="5789"/>
                    </a:cubicBezTo>
                    <a:cubicBezTo>
                      <a:pt x="17066" y="2239"/>
                      <a:pt x="14240" y="1"/>
                      <a:pt x="1104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3" name="Google Shape;2303;p24"/>
              <p:cNvSpPr/>
              <p:nvPr/>
            </p:nvSpPr>
            <p:spPr>
              <a:xfrm>
                <a:off x="3219175" y="1912175"/>
                <a:ext cx="218100" cy="337425"/>
              </a:xfrm>
              <a:custGeom>
                <a:avLst/>
                <a:gdLst/>
                <a:ahLst/>
                <a:cxnLst/>
                <a:rect l="l" t="t" r="r" b="b"/>
                <a:pathLst>
                  <a:path w="8724" h="13497" extrusionOk="0">
                    <a:moveTo>
                      <a:pt x="3192" y="3982"/>
                    </a:moveTo>
                    <a:cubicBezTo>
                      <a:pt x="3283" y="4742"/>
                      <a:pt x="3374" y="5107"/>
                      <a:pt x="3526" y="5897"/>
                    </a:cubicBezTo>
                    <a:cubicBezTo>
                      <a:pt x="3357" y="5923"/>
                      <a:pt x="3202" y="5938"/>
                      <a:pt x="3064" y="5938"/>
                    </a:cubicBezTo>
                    <a:cubicBezTo>
                      <a:pt x="2705" y="5938"/>
                      <a:pt x="2459" y="5831"/>
                      <a:pt x="2371" y="5502"/>
                    </a:cubicBezTo>
                    <a:cubicBezTo>
                      <a:pt x="2310" y="5046"/>
                      <a:pt x="2523" y="4499"/>
                      <a:pt x="3192" y="3982"/>
                    </a:cubicBezTo>
                    <a:close/>
                    <a:moveTo>
                      <a:pt x="5717" y="7576"/>
                    </a:moveTo>
                    <a:cubicBezTo>
                      <a:pt x="6076" y="7576"/>
                      <a:pt x="6317" y="7712"/>
                      <a:pt x="6383" y="8086"/>
                    </a:cubicBezTo>
                    <a:cubicBezTo>
                      <a:pt x="6444" y="8542"/>
                      <a:pt x="6231" y="9028"/>
                      <a:pt x="5624" y="9514"/>
                    </a:cubicBezTo>
                    <a:cubicBezTo>
                      <a:pt x="5472" y="8754"/>
                      <a:pt x="5411" y="8390"/>
                      <a:pt x="5259" y="7630"/>
                    </a:cubicBezTo>
                    <a:cubicBezTo>
                      <a:pt x="5427" y="7596"/>
                      <a:pt x="5581" y="7576"/>
                      <a:pt x="5717" y="7576"/>
                    </a:cubicBezTo>
                    <a:close/>
                    <a:moveTo>
                      <a:pt x="3830" y="0"/>
                    </a:moveTo>
                    <a:cubicBezTo>
                      <a:pt x="3344" y="244"/>
                      <a:pt x="3070" y="396"/>
                      <a:pt x="2523" y="669"/>
                    </a:cubicBezTo>
                    <a:cubicBezTo>
                      <a:pt x="2645" y="1277"/>
                      <a:pt x="2675" y="1581"/>
                      <a:pt x="2797" y="2189"/>
                    </a:cubicBezTo>
                    <a:cubicBezTo>
                      <a:pt x="1277" y="3101"/>
                      <a:pt x="0" y="4803"/>
                      <a:pt x="304" y="6657"/>
                    </a:cubicBezTo>
                    <a:cubicBezTo>
                      <a:pt x="514" y="7876"/>
                      <a:pt x="1260" y="8224"/>
                      <a:pt x="2163" y="8224"/>
                    </a:cubicBezTo>
                    <a:cubicBezTo>
                      <a:pt x="2700" y="8224"/>
                      <a:pt x="3293" y="8100"/>
                      <a:pt x="3861" y="7964"/>
                    </a:cubicBezTo>
                    <a:cubicBezTo>
                      <a:pt x="4013" y="8876"/>
                      <a:pt x="4134" y="9332"/>
                      <a:pt x="4286" y="10244"/>
                    </a:cubicBezTo>
                    <a:cubicBezTo>
                      <a:pt x="3636" y="10496"/>
                      <a:pt x="2956" y="10631"/>
                      <a:pt x="2348" y="10631"/>
                    </a:cubicBezTo>
                    <a:cubicBezTo>
                      <a:pt x="2075" y="10631"/>
                      <a:pt x="1816" y="10604"/>
                      <a:pt x="1581" y="10548"/>
                    </a:cubicBezTo>
                    <a:cubicBezTo>
                      <a:pt x="1429" y="11338"/>
                      <a:pt x="1307" y="11763"/>
                      <a:pt x="1155" y="12554"/>
                    </a:cubicBezTo>
                    <a:cubicBezTo>
                      <a:pt x="1385" y="12611"/>
                      <a:pt x="1649" y="12640"/>
                      <a:pt x="1938" y="12640"/>
                    </a:cubicBezTo>
                    <a:cubicBezTo>
                      <a:pt x="2722" y="12640"/>
                      <a:pt x="3688" y="12429"/>
                      <a:pt x="4620" y="12007"/>
                    </a:cubicBezTo>
                    <a:cubicBezTo>
                      <a:pt x="4742" y="12584"/>
                      <a:pt x="4772" y="12888"/>
                      <a:pt x="4894" y="13496"/>
                    </a:cubicBezTo>
                    <a:cubicBezTo>
                      <a:pt x="5380" y="13253"/>
                      <a:pt x="5654" y="13131"/>
                      <a:pt x="6171" y="12858"/>
                    </a:cubicBezTo>
                    <a:cubicBezTo>
                      <a:pt x="6049" y="12219"/>
                      <a:pt x="6019" y="11915"/>
                      <a:pt x="5928" y="11308"/>
                    </a:cubicBezTo>
                    <a:cubicBezTo>
                      <a:pt x="7447" y="10396"/>
                      <a:pt x="8724" y="8724"/>
                      <a:pt x="8390" y="6961"/>
                    </a:cubicBezTo>
                    <a:cubicBezTo>
                      <a:pt x="8198" y="5772"/>
                      <a:pt x="7449" y="5418"/>
                      <a:pt x="6541" y="5418"/>
                    </a:cubicBezTo>
                    <a:cubicBezTo>
                      <a:pt x="6010" y="5418"/>
                      <a:pt x="5424" y="5539"/>
                      <a:pt x="4864" y="5684"/>
                    </a:cubicBezTo>
                    <a:cubicBezTo>
                      <a:pt x="4712" y="4712"/>
                      <a:pt x="4590" y="4256"/>
                      <a:pt x="4438" y="3314"/>
                    </a:cubicBezTo>
                    <a:cubicBezTo>
                      <a:pt x="4976" y="3094"/>
                      <a:pt x="5552" y="2992"/>
                      <a:pt x="6137" y="2992"/>
                    </a:cubicBezTo>
                    <a:cubicBezTo>
                      <a:pt x="6280" y="2992"/>
                      <a:pt x="6423" y="2998"/>
                      <a:pt x="6566" y="3010"/>
                    </a:cubicBezTo>
                    <a:cubicBezTo>
                      <a:pt x="6718" y="2219"/>
                      <a:pt x="6748" y="1794"/>
                      <a:pt x="6900" y="1003"/>
                    </a:cubicBezTo>
                    <a:cubicBezTo>
                      <a:pt x="6733" y="979"/>
                      <a:pt x="6557" y="966"/>
                      <a:pt x="6377" y="966"/>
                    </a:cubicBezTo>
                    <a:cubicBezTo>
                      <a:pt x="5671" y="966"/>
                      <a:pt x="4878" y="1151"/>
                      <a:pt x="4104" y="1490"/>
                    </a:cubicBezTo>
                    <a:cubicBezTo>
                      <a:pt x="3982" y="912"/>
                      <a:pt x="3952" y="608"/>
                      <a:pt x="383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4" name="Google Shape;2304;p24"/>
              <p:cNvSpPr/>
              <p:nvPr/>
            </p:nvSpPr>
            <p:spPr>
              <a:xfrm>
                <a:off x="3710904" y="1696193"/>
                <a:ext cx="158250" cy="139500"/>
              </a:xfrm>
              <a:custGeom>
                <a:avLst/>
                <a:gdLst/>
                <a:ahLst/>
                <a:cxnLst/>
                <a:rect l="l" t="t" r="r" b="b"/>
                <a:pathLst>
                  <a:path w="6330" h="5580" extrusionOk="0">
                    <a:moveTo>
                      <a:pt x="2035" y="1"/>
                    </a:moveTo>
                    <a:cubicBezTo>
                      <a:pt x="802" y="1"/>
                      <a:pt x="0" y="1090"/>
                      <a:pt x="212" y="2386"/>
                    </a:cubicBezTo>
                    <a:cubicBezTo>
                      <a:pt x="516" y="3906"/>
                      <a:pt x="2005" y="5152"/>
                      <a:pt x="3616" y="5487"/>
                    </a:cubicBezTo>
                    <a:cubicBezTo>
                      <a:pt x="3887" y="5549"/>
                      <a:pt x="4147" y="5580"/>
                      <a:pt x="4389" y="5580"/>
                    </a:cubicBezTo>
                    <a:cubicBezTo>
                      <a:pt x="5559" y="5580"/>
                      <a:pt x="6330" y="4872"/>
                      <a:pt x="6078" y="3663"/>
                    </a:cubicBezTo>
                    <a:cubicBezTo>
                      <a:pt x="5744" y="2052"/>
                      <a:pt x="4285" y="471"/>
                      <a:pt x="2613" y="76"/>
                    </a:cubicBezTo>
                    <a:cubicBezTo>
                      <a:pt x="2412" y="25"/>
                      <a:pt x="2219" y="1"/>
                      <a:pt x="203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5" name="Google Shape;2305;p24"/>
              <p:cNvSpPr/>
              <p:nvPr/>
            </p:nvSpPr>
            <p:spPr>
              <a:xfrm>
                <a:off x="3774100" y="2106607"/>
                <a:ext cx="158375" cy="139725"/>
              </a:xfrm>
              <a:custGeom>
                <a:avLst/>
                <a:gdLst/>
                <a:ahLst/>
                <a:cxnLst/>
                <a:rect l="l" t="t" r="r" b="b"/>
                <a:pathLst>
                  <a:path w="6335" h="5589" extrusionOk="0">
                    <a:moveTo>
                      <a:pt x="2072" y="0"/>
                    </a:moveTo>
                    <a:cubicBezTo>
                      <a:pt x="819" y="0"/>
                      <a:pt x="1" y="1098"/>
                      <a:pt x="214" y="2406"/>
                    </a:cubicBezTo>
                    <a:cubicBezTo>
                      <a:pt x="518" y="3926"/>
                      <a:pt x="2008" y="5172"/>
                      <a:pt x="3619" y="5507"/>
                    </a:cubicBezTo>
                    <a:cubicBezTo>
                      <a:pt x="3880" y="5562"/>
                      <a:pt x="4131" y="5589"/>
                      <a:pt x="4365" y="5589"/>
                    </a:cubicBezTo>
                    <a:cubicBezTo>
                      <a:pt x="5550" y="5589"/>
                      <a:pt x="6334" y="4901"/>
                      <a:pt x="6081" y="3683"/>
                    </a:cubicBezTo>
                    <a:cubicBezTo>
                      <a:pt x="5746" y="2011"/>
                      <a:pt x="4257" y="461"/>
                      <a:pt x="2615" y="66"/>
                    </a:cubicBezTo>
                    <a:cubicBezTo>
                      <a:pt x="2427" y="21"/>
                      <a:pt x="2246" y="0"/>
                      <a:pt x="207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6" name="Google Shape;2306;p24"/>
              <p:cNvSpPr/>
              <p:nvPr/>
            </p:nvSpPr>
            <p:spPr>
              <a:xfrm>
                <a:off x="2694985" y="1936311"/>
                <a:ext cx="159000" cy="139950"/>
              </a:xfrm>
              <a:custGeom>
                <a:avLst/>
                <a:gdLst/>
                <a:ahLst/>
                <a:cxnLst/>
                <a:rect l="l" t="t" r="r" b="b"/>
                <a:pathLst>
                  <a:path w="6360" h="5598" extrusionOk="0">
                    <a:moveTo>
                      <a:pt x="2004" y="1"/>
                    </a:moveTo>
                    <a:cubicBezTo>
                      <a:pt x="792" y="1"/>
                      <a:pt x="0" y="707"/>
                      <a:pt x="255" y="1905"/>
                    </a:cubicBezTo>
                    <a:cubicBezTo>
                      <a:pt x="620" y="3576"/>
                      <a:pt x="2048" y="5096"/>
                      <a:pt x="3720" y="5522"/>
                    </a:cubicBezTo>
                    <a:cubicBezTo>
                      <a:pt x="3925" y="5573"/>
                      <a:pt x="4122" y="5597"/>
                      <a:pt x="4308" y="5597"/>
                    </a:cubicBezTo>
                    <a:cubicBezTo>
                      <a:pt x="5561" y="5597"/>
                      <a:pt x="6359" y="4508"/>
                      <a:pt x="6121" y="3212"/>
                    </a:cubicBezTo>
                    <a:cubicBezTo>
                      <a:pt x="5848" y="1692"/>
                      <a:pt x="4389" y="446"/>
                      <a:pt x="2747" y="81"/>
                    </a:cubicBezTo>
                    <a:cubicBezTo>
                      <a:pt x="2487" y="27"/>
                      <a:pt x="2238" y="1"/>
                      <a:pt x="200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7" name="Google Shape;2307;p24"/>
              <p:cNvSpPr/>
              <p:nvPr/>
            </p:nvSpPr>
            <p:spPr>
              <a:xfrm>
                <a:off x="2776216" y="2366185"/>
                <a:ext cx="158250" cy="139925"/>
              </a:xfrm>
              <a:custGeom>
                <a:avLst/>
                <a:gdLst/>
                <a:ahLst/>
                <a:cxnLst/>
                <a:rect l="l" t="t" r="r" b="b"/>
                <a:pathLst>
                  <a:path w="6330" h="5597" extrusionOk="0">
                    <a:moveTo>
                      <a:pt x="1978" y="1"/>
                    </a:moveTo>
                    <a:cubicBezTo>
                      <a:pt x="772" y="1"/>
                      <a:pt x="0" y="711"/>
                      <a:pt x="255" y="1935"/>
                    </a:cubicBezTo>
                    <a:cubicBezTo>
                      <a:pt x="590" y="3607"/>
                      <a:pt x="2049" y="5126"/>
                      <a:pt x="3690" y="5521"/>
                    </a:cubicBezTo>
                    <a:cubicBezTo>
                      <a:pt x="3895" y="5573"/>
                      <a:pt x="4092" y="5597"/>
                      <a:pt x="4278" y="5597"/>
                    </a:cubicBezTo>
                    <a:cubicBezTo>
                      <a:pt x="5531" y="5597"/>
                      <a:pt x="6329" y="4508"/>
                      <a:pt x="6091" y="3211"/>
                    </a:cubicBezTo>
                    <a:cubicBezTo>
                      <a:pt x="5787" y="1722"/>
                      <a:pt x="4328" y="476"/>
                      <a:pt x="2717" y="81"/>
                    </a:cubicBezTo>
                    <a:cubicBezTo>
                      <a:pt x="2458" y="27"/>
                      <a:pt x="2210" y="1"/>
                      <a:pt x="197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308" name="Google Shape;2308;p24"/>
          <p:cNvGrpSpPr/>
          <p:nvPr/>
        </p:nvGrpSpPr>
        <p:grpSpPr>
          <a:xfrm rot="3498465">
            <a:off x="8247286" y="2266521"/>
            <a:ext cx="1243297" cy="1532307"/>
            <a:chOff x="9743146" y="2970638"/>
            <a:chExt cx="1446996" cy="1783072"/>
          </a:xfrm>
        </p:grpSpPr>
        <p:sp>
          <p:nvSpPr>
            <p:cNvPr id="2309" name="Google Shape;2309;p24"/>
            <p:cNvSpPr/>
            <p:nvPr/>
          </p:nvSpPr>
          <p:spPr>
            <a:xfrm rot="4346401">
              <a:off x="9694335" y="3347712"/>
              <a:ext cx="1544618" cy="1028925"/>
            </a:xfrm>
            <a:custGeom>
              <a:avLst/>
              <a:gdLst/>
              <a:ahLst/>
              <a:cxnLst/>
              <a:rect l="l" t="t" r="r" b="b"/>
              <a:pathLst>
                <a:path w="52069" h="34685" extrusionOk="0">
                  <a:moveTo>
                    <a:pt x="41343" y="1"/>
                  </a:moveTo>
                  <a:cubicBezTo>
                    <a:pt x="29017" y="1"/>
                    <a:pt x="18759" y="10551"/>
                    <a:pt x="6419" y="10551"/>
                  </a:cubicBezTo>
                  <a:cubicBezTo>
                    <a:pt x="4345" y="10551"/>
                    <a:pt x="2212" y="10253"/>
                    <a:pt x="1" y="9556"/>
                  </a:cubicBezTo>
                  <a:lnTo>
                    <a:pt x="1" y="9556"/>
                  </a:lnTo>
                  <a:cubicBezTo>
                    <a:pt x="1460" y="17581"/>
                    <a:pt x="2888" y="25636"/>
                    <a:pt x="4347" y="33691"/>
                  </a:cubicBezTo>
                  <a:cubicBezTo>
                    <a:pt x="6555" y="34387"/>
                    <a:pt x="8684" y="34685"/>
                    <a:pt x="10756" y="34685"/>
                  </a:cubicBezTo>
                  <a:cubicBezTo>
                    <a:pt x="23078" y="34685"/>
                    <a:pt x="33337" y="24135"/>
                    <a:pt x="45680" y="24135"/>
                  </a:cubicBezTo>
                  <a:cubicBezTo>
                    <a:pt x="47745" y="24135"/>
                    <a:pt x="49868" y="24430"/>
                    <a:pt x="52068" y="25119"/>
                  </a:cubicBezTo>
                  <a:cubicBezTo>
                    <a:pt x="50609" y="17064"/>
                    <a:pt x="49181" y="9040"/>
                    <a:pt x="47722" y="985"/>
                  </a:cubicBezTo>
                  <a:cubicBezTo>
                    <a:pt x="45525" y="296"/>
                    <a:pt x="43405" y="1"/>
                    <a:pt x="41343" y="1"/>
                  </a:cubicBezTo>
                  <a:close/>
                </a:path>
              </a:pathLst>
            </a:custGeom>
            <a:solidFill>
              <a:schemeClr val="lt2"/>
            </a:solidFill>
            <a:ln w="762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47625" dir="6480000" algn="bl" rotWithShape="0">
                <a:schemeClr val="dk1">
                  <a:alpha val="23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310" name="Google Shape;2310;p24"/>
            <p:cNvGrpSpPr/>
            <p:nvPr/>
          </p:nvGrpSpPr>
          <p:grpSpPr>
            <a:xfrm rot="4346401">
              <a:off x="9694335" y="3347712"/>
              <a:ext cx="1544618" cy="1028925"/>
              <a:chOff x="2670525" y="1658075"/>
              <a:chExt cx="1301725" cy="867125"/>
            </a:xfrm>
          </p:grpSpPr>
          <p:sp>
            <p:nvSpPr>
              <p:cNvPr id="2311" name="Google Shape;2311;p24"/>
              <p:cNvSpPr/>
              <p:nvPr/>
            </p:nvSpPr>
            <p:spPr>
              <a:xfrm>
                <a:off x="2670525" y="1658075"/>
                <a:ext cx="1301725" cy="867125"/>
              </a:xfrm>
              <a:custGeom>
                <a:avLst/>
                <a:gdLst/>
                <a:ahLst/>
                <a:cxnLst/>
                <a:rect l="l" t="t" r="r" b="b"/>
                <a:pathLst>
                  <a:path w="52069" h="34685" extrusionOk="0">
                    <a:moveTo>
                      <a:pt x="41343" y="1"/>
                    </a:moveTo>
                    <a:cubicBezTo>
                      <a:pt x="29017" y="1"/>
                      <a:pt x="18759" y="10551"/>
                      <a:pt x="6419" y="10551"/>
                    </a:cubicBezTo>
                    <a:cubicBezTo>
                      <a:pt x="4345" y="10551"/>
                      <a:pt x="2212" y="10253"/>
                      <a:pt x="1" y="9556"/>
                    </a:cubicBezTo>
                    <a:lnTo>
                      <a:pt x="1" y="9556"/>
                    </a:lnTo>
                    <a:cubicBezTo>
                      <a:pt x="1460" y="17581"/>
                      <a:pt x="2888" y="25636"/>
                      <a:pt x="4347" y="33691"/>
                    </a:cubicBezTo>
                    <a:cubicBezTo>
                      <a:pt x="6555" y="34387"/>
                      <a:pt x="8684" y="34685"/>
                      <a:pt x="10756" y="34685"/>
                    </a:cubicBezTo>
                    <a:cubicBezTo>
                      <a:pt x="23078" y="34685"/>
                      <a:pt x="33337" y="24135"/>
                      <a:pt x="45680" y="24135"/>
                    </a:cubicBezTo>
                    <a:cubicBezTo>
                      <a:pt x="47745" y="24135"/>
                      <a:pt x="49868" y="24430"/>
                      <a:pt x="52068" y="25119"/>
                    </a:cubicBezTo>
                    <a:cubicBezTo>
                      <a:pt x="50609" y="17064"/>
                      <a:pt x="49181" y="9040"/>
                      <a:pt x="47722" y="985"/>
                    </a:cubicBezTo>
                    <a:cubicBezTo>
                      <a:pt x="45525" y="296"/>
                      <a:pt x="43405" y="1"/>
                      <a:pt x="4134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2" name="Google Shape;2312;p24"/>
              <p:cNvSpPr/>
              <p:nvPr/>
            </p:nvSpPr>
            <p:spPr>
              <a:xfrm>
                <a:off x="2745750" y="1705450"/>
                <a:ext cx="1153550" cy="771375"/>
              </a:xfrm>
              <a:custGeom>
                <a:avLst/>
                <a:gdLst/>
                <a:ahLst/>
                <a:cxnLst/>
                <a:rect l="l" t="t" r="r" b="b"/>
                <a:pathLst>
                  <a:path w="46142" h="30855" extrusionOk="0">
                    <a:moveTo>
                      <a:pt x="38888" y="1"/>
                    </a:moveTo>
                    <a:cubicBezTo>
                      <a:pt x="26272" y="1"/>
                      <a:pt x="16314" y="10800"/>
                      <a:pt x="3682" y="10800"/>
                    </a:cubicBezTo>
                    <a:cubicBezTo>
                      <a:pt x="2481" y="10800"/>
                      <a:pt x="1255" y="10702"/>
                      <a:pt x="1" y="10488"/>
                    </a:cubicBezTo>
                    <a:lnTo>
                      <a:pt x="1" y="10488"/>
                    </a:lnTo>
                    <a:cubicBezTo>
                      <a:pt x="1217" y="17175"/>
                      <a:pt x="2402" y="23862"/>
                      <a:pt x="3618" y="30549"/>
                    </a:cubicBezTo>
                    <a:cubicBezTo>
                      <a:pt x="4859" y="30759"/>
                      <a:pt x="6071" y="30855"/>
                      <a:pt x="7260" y="30855"/>
                    </a:cubicBezTo>
                    <a:cubicBezTo>
                      <a:pt x="19880" y="30855"/>
                      <a:pt x="29823" y="20061"/>
                      <a:pt x="42486" y="20061"/>
                    </a:cubicBezTo>
                    <a:cubicBezTo>
                      <a:pt x="43679" y="20061"/>
                      <a:pt x="44896" y="20157"/>
                      <a:pt x="46142" y="20367"/>
                    </a:cubicBezTo>
                    <a:cubicBezTo>
                      <a:pt x="44926" y="13680"/>
                      <a:pt x="43710" y="6993"/>
                      <a:pt x="42524" y="306"/>
                    </a:cubicBezTo>
                    <a:cubicBezTo>
                      <a:pt x="41286" y="97"/>
                      <a:pt x="40075" y="1"/>
                      <a:pt x="3888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3" name="Google Shape;2313;p24"/>
              <p:cNvSpPr/>
              <p:nvPr/>
            </p:nvSpPr>
            <p:spPr>
              <a:xfrm>
                <a:off x="3095300" y="1846500"/>
                <a:ext cx="466600" cy="485400"/>
              </a:xfrm>
              <a:custGeom>
                <a:avLst/>
                <a:gdLst/>
                <a:ahLst/>
                <a:cxnLst/>
                <a:rect l="l" t="t" r="r" b="b"/>
                <a:pathLst>
                  <a:path w="18664" h="19416" extrusionOk="0">
                    <a:moveTo>
                      <a:pt x="11047" y="1"/>
                    </a:moveTo>
                    <a:cubicBezTo>
                      <a:pt x="9947" y="1"/>
                      <a:pt x="8804" y="266"/>
                      <a:pt x="7691" y="834"/>
                    </a:cubicBezTo>
                    <a:cubicBezTo>
                      <a:pt x="3223" y="3114"/>
                      <a:pt x="1" y="8646"/>
                      <a:pt x="852" y="13631"/>
                    </a:cubicBezTo>
                    <a:cubicBezTo>
                      <a:pt x="1434" y="17192"/>
                      <a:pt x="4244" y="19416"/>
                      <a:pt x="7422" y="19416"/>
                    </a:cubicBezTo>
                    <a:cubicBezTo>
                      <a:pt x="8557" y="19416"/>
                      <a:pt x="9739" y="19132"/>
                      <a:pt x="10883" y="18524"/>
                    </a:cubicBezTo>
                    <a:cubicBezTo>
                      <a:pt x="15168" y="16214"/>
                      <a:pt x="18664" y="10804"/>
                      <a:pt x="17722" y="5789"/>
                    </a:cubicBezTo>
                    <a:cubicBezTo>
                      <a:pt x="17066" y="2239"/>
                      <a:pt x="14240" y="1"/>
                      <a:pt x="1104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4" name="Google Shape;2314;p24"/>
              <p:cNvSpPr/>
              <p:nvPr/>
            </p:nvSpPr>
            <p:spPr>
              <a:xfrm>
                <a:off x="3219175" y="1912175"/>
                <a:ext cx="218100" cy="337425"/>
              </a:xfrm>
              <a:custGeom>
                <a:avLst/>
                <a:gdLst/>
                <a:ahLst/>
                <a:cxnLst/>
                <a:rect l="l" t="t" r="r" b="b"/>
                <a:pathLst>
                  <a:path w="8724" h="13497" extrusionOk="0">
                    <a:moveTo>
                      <a:pt x="3192" y="3982"/>
                    </a:moveTo>
                    <a:cubicBezTo>
                      <a:pt x="3283" y="4742"/>
                      <a:pt x="3374" y="5107"/>
                      <a:pt x="3526" y="5897"/>
                    </a:cubicBezTo>
                    <a:cubicBezTo>
                      <a:pt x="3357" y="5923"/>
                      <a:pt x="3202" y="5938"/>
                      <a:pt x="3064" y="5938"/>
                    </a:cubicBezTo>
                    <a:cubicBezTo>
                      <a:pt x="2705" y="5938"/>
                      <a:pt x="2459" y="5831"/>
                      <a:pt x="2371" y="5502"/>
                    </a:cubicBezTo>
                    <a:cubicBezTo>
                      <a:pt x="2310" y="5046"/>
                      <a:pt x="2523" y="4499"/>
                      <a:pt x="3192" y="3982"/>
                    </a:cubicBezTo>
                    <a:close/>
                    <a:moveTo>
                      <a:pt x="5717" y="7576"/>
                    </a:moveTo>
                    <a:cubicBezTo>
                      <a:pt x="6076" y="7576"/>
                      <a:pt x="6317" y="7712"/>
                      <a:pt x="6383" y="8086"/>
                    </a:cubicBezTo>
                    <a:cubicBezTo>
                      <a:pt x="6444" y="8542"/>
                      <a:pt x="6231" y="9028"/>
                      <a:pt x="5624" y="9514"/>
                    </a:cubicBezTo>
                    <a:cubicBezTo>
                      <a:pt x="5472" y="8754"/>
                      <a:pt x="5411" y="8390"/>
                      <a:pt x="5259" y="7630"/>
                    </a:cubicBezTo>
                    <a:cubicBezTo>
                      <a:pt x="5427" y="7596"/>
                      <a:pt x="5581" y="7576"/>
                      <a:pt x="5717" y="7576"/>
                    </a:cubicBezTo>
                    <a:close/>
                    <a:moveTo>
                      <a:pt x="3830" y="0"/>
                    </a:moveTo>
                    <a:cubicBezTo>
                      <a:pt x="3344" y="244"/>
                      <a:pt x="3070" y="396"/>
                      <a:pt x="2523" y="669"/>
                    </a:cubicBezTo>
                    <a:cubicBezTo>
                      <a:pt x="2645" y="1277"/>
                      <a:pt x="2675" y="1581"/>
                      <a:pt x="2797" y="2189"/>
                    </a:cubicBezTo>
                    <a:cubicBezTo>
                      <a:pt x="1277" y="3101"/>
                      <a:pt x="0" y="4803"/>
                      <a:pt x="304" y="6657"/>
                    </a:cubicBezTo>
                    <a:cubicBezTo>
                      <a:pt x="514" y="7876"/>
                      <a:pt x="1260" y="8224"/>
                      <a:pt x="2163" y="8224"/>
                    </a:cubicBezTo>
                    <a:cubicBezTo>
                      <a:pt x="2700" y="8224"/>
                      <a:pt x="3293" y="8100"/>
                      <a:pt x="3861" y="7964"/>
                    </a:cubicBezTo>
                    <a:cubicBezTo>
                      <a:pt x="4013" y="8876"/>
                      <a:pt x="4134" y="9332"/>
                      <a:pt x="4286" y="10244"/>
                    </a:cubicBezTo>
                    <a:cubicBezTo>
                      <a:pt x="3636" y="10496"/>
                      <a:pt x="2956" y="10631"/>
                      <a:pt x="2348" y="10631"/>
                    </a:cubicBezTo>
                    <a:cubicBezTo>
                      <a:pt x="2075" y="10631"/>
                      <a:pt x="1816" y="10604"/>
                      <a:pt x="1581" y="10548"/>
                    </a:cubicBezTo>
                    <a:cubicBezTo>
                      <a:pt x="1429" y="11338"/>
                      <a:pt x="1307" y="11763"/>
                      <a:pt x="1155" y="12554"/>
                    </a:cubicBezTo>
                    <a:cubicBezTo>
                      <a:pt x="1385" y="12611"/>
                      <a:pt x="1649" y="12640"/>
                      <a:pt x="1938" y="12640"/>
                    </a:cubicBezTo>
                    <a:cubicBezTo>
                      <a:pt x="2722" y="12640"/>
                      <a:pt x="3688" y="12429"/>
                      <a:pt x="4620" y="12007"/>
                    </a:cubicBezTo>
                    <a:cubicBezTo>
                      <a:pt x="4742" y="12584"/>
                      <a:pt x="4772" y="12888"/>
                      <a:pt x="4894" y="13496"/>
                    </a:cubicBezTo>
                    <a:cubicBezTo>
                      <a:pt x="5380" y="13253"/>
                      <a:pt x="5654" y="13131"/>
                      <a:pt x="6171" y="12858"/>
                    </a:cubicBezTo>
                    <a:cubicBezTo>
                      <a:pt x="6049" y="12219"/>
                      <a:pt x="6019" y="11915"/>
                      <a:pt x="5928" y="11308"/>
                    </a:cubicBezTo>
                    <a:cubicBezTo>
                      <a:pt x="7447" y="10396"/>
                      <a:pt x="8724" y="8724"/>
                      <a:pt x="8390" y="6961"/>
                    </a:cubicBezTo>
                    <a:cubicBezTo>
                      <a:pt x="8198" y="5772"/>
                      <a:pt x="7449" y="5418"/>
                      <a:pt x="6541" y="5418"/>
                    </a:cubicBezTo>
                    <a:cubicBezTo>
                      <a:pt x="6010" y="5418"/>
                      <a:pt x="5424" y="5539"/>
                      <a:pt x="4864" y="5684"/>
                    </a:cubicBezTo>
                    <a:cubicBezTo>
                      <a:pt x="4712" y="4712"/>
                      <a:pt x="4590" y="4256"/>
                      <a:pt x="4438" y="3314"/>
                    </a:cubicBezTo>
                    <a:cubicBezTo>
                      <a:pt x="4976" y="3094"/>
                      <a:pt x="5552" y="2992"/>
                      <a:pt x="6137" y="2992"/>
                    </a:cubicBezTo>
                    <a:cubicBezTo>
                      <a:pt x="6280" y="2992"/>
                      <a:pt x="6423" y="2998"/>
                      <a:pt x="6566" y="3010"/>
                    </a:cubicBezTo>
                    <a:cubicBezTo>
                      <a:pt x="6718" y="2219"/>
                      <a:pt x="6748" y="1794"/>
                      <a:pt x="6900" y="1003"/>
                    </a:cubicBezTo>
                    <a:cubicBezTo>
                      <a:pt x="6733" y="979"/>
                      <a:pt x="6557" y="966"/>
                      <a:pt x="6377" y="966"/>
                    </a:cubicBezTo>
                    <a:cubicBezTo>
                      <a:pt x="5671" y="966"/>
                      <a:pt x="4878" y="1151"/>
                      <a:pt x="4104" y="1490"/>
                    </a:cubicBezTo>
                    <a:cubicBezTo>
                      <a:pt x="3982" y="912"/>
                      <a:pt x="3952" y="608"/>
                      <a:pt x="383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5" name="Google Shape;2315;p24"/>
              <p:cNvSpPr/>
              <p:nvPr/>
            </p:nvSpPr>
            <p:spPr>
              <a:xfrm>
                <a:off x="3710904" y="1696193"/>
                <a:ext cx="158250" cy="139500"/>
              </a:xfrm>
              <a:custGeom>
                <a:avLst/>
                <a:gdLst/>
                <a:ahLst/>
                <a:cxnLst/>
                <a:rect l="l" t="t" r="r" b="b"/>
                <a:pathLst>
                  <a:path w="6330" h="5580" extrusionOk="0">
                    <a:moveTo>
                      <a:pt x="2035" y="1"/>
                    </a:moveTo>
                    <a:cubicBezTo>
                      <a:pt x="802" y="1"/>
                      <a:pt x="0" y="1090"/>
                      <a:pt x="212" y="2386"/>
                    </a:cubicBezTo>
                    <a:cubicBezTo>
                      <a:pt x="516" y="3906"/>
                      <a:pt x="2005" y="5152"/>
                      <a:pt x="3616" y="5487"/>
                    </a:cubicBezTo>
                    <a:cubicBezTo>
                      <a:pt x="3887" y="5549"/>
                      <a:pt x="4147" y="5580"/>
                      <a:pt x="4389" y="5580"/>
                    </a:cubicBezTo>
                    <a:cubicBezTo>
                      <a:pt x="5559" y="5580"/>
                      <a:pt x="6330" y="4872"/>
                      <a:pt x="6078" y="3663"/>
                    </a:cubicBezTo>
                    <a:cubicBezTo>
                      <a:pt x="5744" y="2052"/>
                      <a:pt x="4285" y="471"/>
                      <a:pt x="2613" y="76"/>
                    </a:cubicBezTo>
                    <a:cubicBezTo>
                      <a:pt x="2412" y="25"/>
                      <a:pt x="2219" y="1"/>
                      <a:pt x="203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6" name="Google Shape;2316;p24"/>
              <p:cNvSpPr/>
              <p:nvPr/>
            </p:nvSpPr>
            <p:spPr>
              <a:xfrm>
                <a:off x="3774100" y="2106607"/>
                <a:ext cx="158375" cy="139725"/>
              </a:xfrm>
              <a:custGeom>
                <a:avLst/>
                <a:gdLst/>
                <a:ahLst/>
                <a:cxnLst/>
                <a:rect l="l" t="t" r="r" b="b"/>
                <a:pathLst>
                  <a:path w="6335" h="5589" extrusionOk="0">
                    <a:moveTo>
                      <a:pt x="2072" y="0"/>
                    </a:moveTo>
                    <a:cubicBezTo>
                      <a:pt x="819" y="0"/>
                      <a:pt x="1" y="1098"/>
                      <a:pt x="214" y="2406"/>
                    </a:cubicBezTo>
                    <a:cubicBezTo>
                      <a:pt x="518" y="3926"/>
                      <a:pt x="2008" y="5172"/>
                      <a:pt x="3619" y="5507"/>
                    </a:cubicBezTo>
                    <a:cubicBezTo>
                      <a:pt x="3880" y="5562"/>
                      <a:pt x="4131" y="5589"/>
                      <a:pt x="4365" y="5589"/>
                    </a:cubicBezTo>
                    <a:cubicBezTo>
                      <a:pt x="5550" y="5589"/>
                      <a:pt x="6334" y="4901"/>
                      <a:pt x="6081" y="3683"/>
                    </a:cubicBezTo>
                    <a:cubicBezTo>
                      <a:pt x="5746" y="2011"/>
                      <a:pt x="4257" y="461"/>
                      <a:pt x="2615" y="66"/>
                    </a:cubicBezTo>
                    <a:cubicBezTo>
                      <a:pt x="2427" y="21"/>
                      <a:pt x="2246" y="0"/>
                      <a:pt x="207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7" name="Google Shape;2317;p24"/>
              <p:cNvSpPr/>
              <p:nvPr/>
            </p:nvSpPr>
            <p:spPr>
              <a:xfrm>
                <a:off x="2694985" y="1936311"/>
                <a:ext cx="159000" cy="139950"/>
              </a:xfrm>
              <a:custGeom>
                <a:avLst/>
                <a:gdLst/>
                <a:ahLst/>
                <a:cxnLst/>
                <a:rect l="l" t="t" r="r" b="b"/>
                <a:pathLst>
                  <a:path w="6360" h="5598" extrusionOk="0">
                    <a:moveTo>
                      <a:pt x="2004" y="1"/>
                    </a:moveTo>
                    <a:cubicBezTo>
                      <a:pt x="792" y="1"/>
                      <a:pt x="0" y="707"/>
                      <a:pt x="255" y="1905"/>
                    </a:cubicBezTo>
                    <a:cubicBezTo>
                      <a:pt x="620" y="3576"/>
                      <a:pt x="2048" y="5096"/>
                      <a:pt x="3720" y="5522"/>
                    </a:cubicBezTo>
                    <a:cubicBezTo>
                      <a:pt x="3925" y="5573"/>
                      <a:pt x="4122" y="5597"/>
                      <a:pt x="4308" y="5597"/>
                    </a:cubicBezTo>
                    <a:cubicBezTo>
                      <a:pt x="5561" y="5597"/>
                      <a:pt x="6359" y="4508"/>
                      <a:pt x="6121" y="3212"/>
                    </a:cubicBezTo>
                    <a:cubicBezTo>
                      <a:pt x="5848" y="1692"/>
                      <a:pt x="4389" y="446"/>
                      <a:pt x="2747" y="81"/>
                    </a:cubicBezTo>
                    <a:cubicBezTo>
                      <a:pt x="2487" y="27"/>
                      <a:pt x="2238" y="1"/>
                      <a:pt x="200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8" name="Google Shape;2318;p24"/>
              <p:cNvSpPr/>
              <p:nvPr/>
            </p:nvSpPr>
            <p:spPr>
              <a:xfrm>
                <a:off x="2776216" y="2366185"/>
                <a:ext cx="158250" cy="139925"/>
              </a:xfrm>
              <a:custGeom>
                <a:avLst/>
                <a:gdLst/>
                <a:ahLst/>
                <a:cxnLst/>
                <a:rect l="l" t="t" r="r" b="b"/>
                <a:pathLst>
                  <a:path w="6330" h="5597" extrusionOk="0">
                    <a:moveTo>
                      <a:pt x="1978" y="1"/>
                    </a:moveTo>
                    <a:cubicBezTo>
                      <a:pt x="772" y="1"/>
                      <a:pt x="0" y="711"/>
                      <a:pt x="255" y="1935"/>
                    </a:cubicBezTo>
                    <a:cubicBezTo>
                      <a:pt x="590" y="3607"/>
                      <a:pt x="2049" y="5126"/>
                      <a:pt x="3690" y="5521"/>
                    </a:cubicBezTo>
                    <a:cubicBezTo>
                      <a:pt x="3895" y="5573"/>
                      <a:pt x="4092" y="5597"/>
                      <a:pt x="4278" y="5597"/>
                    </a:cubicBezTo>
                    <a:cubicBezTo>
                      <a:pt x="5531" y="5597"/>
                      <a:pt x="6329" y="4508"/>
                      <a:pt x="6091" y="3211"/>
                    </a:cubicBezTo>
                    <a:cubicBezTo>
                      <a:pt x="5787" y="1722"/>
                      <a:pt x="4328" y="476"/>
                      <a:pt x="2717" y="81"/>
                    </a:cubicBezTo>
                    <a:cubicBezTo>
                      <a:pt x="2458" y="27"/>
                      <a:pt x="2210" y="1"/>
                      <a:pt x="197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 Medium"/>
              <a:buChar char="●"/>
              <a:defRPr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 Medium"/>
              <a:buChar char="○"/>
              <a:defRPr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 Medium"/>
              <a:buChar char="■"/>
              <a:defRPr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 Medium"/>
              <a:buChar char="●"/>
              <a:defRPr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 Medium"/>
              <a:buChar char="○"/>
              <a:defRPr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 Medium"/>
              <a:buChar char="■"/>
              <a:defRPr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 Medium"/>
              <a:buChar char="●"/>
              <a:defRPr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 Medium"/>
              <a:buChar char="○"/>
              <a:defRPr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Libre Franklin Medium"/>
              <a:buChar char="■"/>
              <a:defRPr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7" r:id="rId2"/>
    <p:sldLayoutId id="2147483659" r:id="rId3"/>
    <p:sldLayoutId id="2147483660" r:id="rId4"/>
    <p:sldLayoutId id="2147483669" r:id="rId5"/>
    <p:sldLayoutId id="2147483670" r:id="rId6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40">
          <p15:clr>
            <a:srgbClr val="EA4335"/>
          </p15:clr>
        </p15:guide>
        <p15:guide id="2" orient="horz" pos="2900">
          <p15:clr>
            <a:srgbClr val="EA4335"/>
          </p15:clr>
        </p15:guide>
        <p15:guide id="3" pos="449">
          <p15:clr>
            <a:srgbClr val="EA4335"/>
          </p15:clr>
        </p15:guide>
        <p15:guide id="4" pos="5311">
          <p15:clr>
            <a:srgbClr val="EA433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document_5440426007167253437.mp4" TargetMode="External"/><Relationship Id="rId4" Type="http://schemas.openxmlformats.org/officeDocument/2006/relationships/hyperlink" Target="https://rutube.ru/video/5d894671ff2302d22644d063d1bd3d6c/?r=a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9" name="Google Shape;2329;p28"/>
          <p:cNvSpPr txBox="1">
            <a:spLocks noGrp="1"/>
          </p:cNvSpPr>
          <p:nvPr>
            <p:ph type="ctrTitle"/>
          </p:nvPr>
        </p:nvSpPr>
        <p:spPr>
          <a:xfrm>
            <a:off x="756467" y="1191817"/>
            <a:ext cx="7800100" cy="258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800" b="1" dirty="0" smtClean="0">
                <a:latin typeface="Century Gothic" panose="020B0502020202020204" pitchFamily="34" charset="0"/>
              </a:rPr>
              <a:t>Видеоролик-</a:t>
            </a:r>
            <a:br>
              <a:rPr lang="ru-RU" sz="4800" b="1" dirty="0" smtClean="0">
                <a:latin typeface="Century Gothic" panose="020B0502020202020204" pitchFamily="34" charset="0"/>
              </a:rPr>
            </a:br>
            <a:r>
              <a:rPr lang="ru-RU" sz="4800" b="1" dirty="0" smtClean="0">
                <a:latin typeface="Century Gothic" panose="020B0502020202020204" pitchFamily="34" charset="0"/>
              </a:rPr>
              <a:t>сказка</a:t>
            </a:r>
            <a:br>
              <a:rPr lang="ru-RU" sz="4800" b="1" dirty="0" smtClean="0">
                <a:latin typeface="Century Gothic" panose="020B0502020202020204" pitchFamily="34" charset="0"/>
              </a:rPr>
            </a:br>
            <a:r>
              <a:rPr lang="ru-RU" sz="4800" b="1" dirty="0" smtClean="0">
                <a:latin typeface="Century Gothic" panose="020B0502020202020204" pitchFamily="34" charset="0"/>
              </a:rPr>
              <a:t>«Взяток не берем»</a:t>
            </a:r>
            <a:r>
              <a:rPr lang="en" sz="3200" b="1" dirty="0" smtClean="0">
                <a:solidFill>
                  <a:schemeClr val="dk2"/>
                </a:solidFill>
                <a:latin typeface="Century Gothic" panose="020B0502020202020204" pitchFamily="34" charset="0"/>
              </a:rPr>
              <a:t> </a:t>
            </a:r>
            <a:endParaRPr sz="3200" b="1" dirty="0">
              <a:solidFill>
                <a:schemeClr val="dk2"/>
              </a:solidFill>
              <a:latin typeface="Century Gothic" panose="020B0502020202020204" pitchFamily="34" charset="0"/>
            </a:endParaRPr>
          </a:p>
        </p:txBody>
      </p:sp>
      <p:sp>
        <p:nvSpPr>
          <p:cNvPr id="2330" name="Google Shape;2330;p28"/>
          <p:cNvSpPr txBox="1">
            <a:spLocks noGrp="1"/>
          </p:cNvSpPr>
          <p:nvPr>
            <p:ph type="subTitle" idx="1"/>
          </p:nvPr>
        </p:nvSpPr>
        <p:spPr>
          <a:xfrm>
            <a:off x="2353619" y="3671658"/>
            <a:ext cx="4422621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>
                <a:latin typeface="Century Gothic" panose="020B0502020202020204" pitchFamily="34" charset="0"/>
              </a:rPr>
              <a:t>Подготовили студентки 2а группы: Журавлева В.А., Петрова </a:t>
            </a:r>
            <a:r>
              <a:rPr lang="ru-RU" dirty="0">
                <a:latin typeface="Century Gothic" panose="020B0502020202020204" pitchFamily="34" charset="0"/>
              </a:rPr>
              <a:t> </a:t>
            </a:r>
            <a:r>
              <a:rPr lang="ru-RU" dirty="0" smtClean="0">
                <a:latin typeface="Century Gothic" panose="020B0502020202020204" pitchFamily="34" charset="0"/>
              </a:rPr>
              <a:t>М.А..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>
                <a:latin typeface="Century Gothic" panose="020B0502020202020204" pitchFamily="34" charset="0"/>
              </a:rPr>
              <a:t>Руководители: </a:t>
            </a:r>
            <a:r>
              <a:rPr lang="ru-RU" dirty="0" err="1" smtClean="0">
                <a:latin typeface="Century Gothic" panose="020B0502020202020204" pitchFamily="34" charset="0"/>
              </a:rPr>
              <a:t>Шаркова</a:t>
            </a:r>
            <a:r>
              <a:rPr lang="ru-RU" dirty="0" smtClean="0">
                <a:latin typeface="Century Gothic" panose="020B0502020202020204" pitchFamily="34" charset="0"/>
              </a:rPr>
              <a:t> Е.В., </a:t>
            </a:r>
            <a:r>
              <a:rPr lang="ru-RU" dirty="0" err="1" smtClean="0">
                <a:latin typeface="Century Gothic" panose="020B0502020202020204" pitchFamily="34" charset="0"/>
              </a:rPr>
              <a:t>Лотова</a:t>
            </a:r>
            <a:r>
              <a:rPr lang="ru-RU" dirty="0" smtClean="0">
                <a:latin typeface="Century Gothic" panose="020B0502020202020204" pitchFamily="34" charset="0"/>
              </a:rPr>
              <a:t> Г.П </a:t>
            </a:r>
            <a:endParaRPr dirty="0">
              <a:latin typeface="Century Gothic" panose="020B0502020202020204" pitchFamily="34" charset="0"/>
            </a:endParaRPr>
          </a:p>
        </p:txBody>
      </p:sp>
      <p:sp>
        <p:nvSpPr>
          <p:cNvPr id="4" name="Google Shape;2330;p28"/>
          <p:cNvSpPr txBox="1">
            <a:spLocks/>
          </p:cNvSpPr>
          <p:nvPr/>
        </p:nvSpPr>
        <p:spPr>
          <a:xfrm>
            <a:off x="1934855" y="4749900"/>
            <a:ext cx="526015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 Medium"/>
              <a:buNone/>
              <a:defRPr sz="1600" b="0" i="0" u="none" strike="noStrike" cap="non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 Medium"/>
              <a:buNone/>
              <a:defRPr sz="1800" b="0" i="0" u="none" strike="noStrike" cap="non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 Medium"/>
              <a:buNone/>
              <a:defRPr sz="1800" b="0" i="0" u="none" strike="noStrike" cap="non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 Medium"/>
              <a:buNone/>
              <a:defRPr sz="1800" b="0" i="0" u="none" strike="noStrike" cap="non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 Medium"/>
              <a:buNone/>
              <a:defRPr sz="1800" b="0" i="0" u="none" strike="noStrike" cap="non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 Medium"/>
              <a:buNone/>
              <a:defRPr sz="1800" b="0" i="0" u="none" strike="noStrike" cap="non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 Medium"/>
              <a:buNone/>
              <a:defRPr sz="1800" b="0" i="0" u="none" strike="noStrike" cap="non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 Medium"/>
              <a:buNone/>
              <a:defRPr sz="1800" b="0" i="0" u="none" strike="noStrike" cap="non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 Medium"/>
              <a:buNone/>
              <a:defRPr sz="1800" b="0" i="0" u="none" strike="noStrike" cap="non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9pPr>
          </a:lstStyle>
          <a:p>
            <a:pPr marL="0" indent="0"/>
            <a:r>
              <a:rPr lang="ru-RU" dirty="0">
                <a:latin typeface="Century Gothic" panose="020B0502020202020204" pitchFamily="34" charset="0"/>
              </a:rPr>
              <a:t>Камышлов, 2023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039451" y="15832"/>
            <a:ext cx="505095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schemeClr val="dk1"/>
                </a:solidFill>
                <a:latin typeface="Century Gothic" panose="020B0502020202020204" pitchFamily="34" charset="0"/>
                <a:ea typeface="Libre Franklin Medium"/>
                <a:cs typeface="Libre Franklin Medium"/>
              </a:rPr>
              <a:t>Министерство образования и молодёжной политики </a:t>
            </a:r>
            <a:r>
              <a:rPr lang="ru-RU" sz="1600" dirty="0">
                <a:solidFill>
                  <a:schemeClr val="dk1"/>
                </a:solidFill>
                <a:latin typeface="Century Gothic" panose="020B0502020202020204" pitchFamily="34" charset="0"/>
                <a:ea typeface="Libre Franklin Medium"/>
                <a:cs typeface="Libre Franklin Medium"/>
                <a:sym typeface="Libre Franklin Medium"/>
              </a:rPr>
              <a:t>Свердловской области </a:t>
            </a:r>
          </a:p>
          <a:p>
            <a:pPr algn="ctr"/>
            <a:r>
              <a:rPr lang="ru-RU" sz="1600" dirty="0">
                <a:solidFill>
                  <a:schemeClr val="dk1"/>
                </a:solidFill>
                <a:latin typeface="Century Gothic" panose="020B0502020202020204" pitchFamily="34" charset="0"/>
                <a:ea typeface="Libre Franklin Medium"/>
                <a:cs typeface="Libre Franklin Medium"/>
                <a:sym typeface="Libre Franklin Medium"/>
              </a:rPr>
              <a:t>ГАПОУ СО «</a:t>
            </a:r>
            <a:r>
              <a:rPr lang="ru-RU" sz="1600" dirty="0" err="1">
                <a:solidFill>
                  <a:schemeClr val="dk1"/>
                </a:solidFill>
                <a:latin typeface="Century Gothic" panose="020B0502020202020204" pitchFamily="34" charset="0"/>
                <a:ea typeface="Libre Franklin Medium"/>
                <a:cs typeface="Libre Franklin Medium"/>
                <a:sym typeface="Libre Franklin Medium"/>
              </a:rPr>
              <a:t>Камышловский</a:t>
            </a:r>
            <a:r>
              <a:rPr lang="ru-RU" sz="1600" dirty="0">
                <a:solidFill>
                  <a:schemeClr val="dk1"/>
                </a:solidFill>
                <a:latin typeface="Century Gothic" panose="020B0502020202020204" pitchFamily="34" charset="0"/>
                <a:ea typeface="Libre Franklin Medium"/>
                <a:cs typeface="Libre Franklin Medium"/>
                <a:sym typeface="Libre Franklin Medium"/>
              </a:rPr>
              <a:t> педагогический </a:t>
            </a:r>
            <a:r>
              <a:rPr lang="ru-RU" sz="1600" dirty="0" smtClean="0">
                <a:solidFill>
                  <a:schemeClr val="dk1"/>
                </a:solidFill>
                <a:latin typeface="Century Gothic" panose="020B0502020202020204" pitchFamily="34" charset="0"/>
                <a:ea typeface="Libre Franklin Medium"/>
                <a:cs typeface="Libre Franklin Medium"/>
              </a:rPr>
              <a:t>колледж»</a:t>
            </a:r>
            <a:endParaRPr lang="ru-RU" sz="1600" dirty="0">
              <a:solidFill>
                <a:schemeClr val="dk1"/>
              </a:solidFill>
              <a:latin typeface="Century Gothic" panose="020B0502020202020204" pitchFamily="34" charset="0"/>
              <a:ea typeface="Libre Franklin Medium"/>
              <a:cs typeface="Libre Franklin Medium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4000" y="2116752"/>
            <a:ext cx="6576000" cy="799500"/>
          </a:xfrm>
        </p:spPr>
        <p:txBody>
          <a:bodyPr/>
          <a:lstStyle/>
          <a:p>
            <a:r>
              <a:rPr lang="ru-RU" b="1" dirty="0" smtClean="0">
                <a:latin typeface="Century Gothic" panose="020B0502020202020204" pitchFamily="34" charset="0"/>
              </a:rPr>
              <a:t>Коррупция – это плохо!</a:t>
            </a:r>
            <a:endParaRPr lang="ru-RU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2947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0" name="Google Shape;2460;p31"/>
          <p:cNvSpPr/>
          <p:nvPr/>
        </p:nvSpPr>
        <p:spPr>
          <a:xfrm>
            <a:off x="1120850" y="1761775"/>
            <a:ext cx="6902400" cy="24039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62" name="Google Shape;2462;p31"/>
          <p:cNvSpPr txBox="1">
            <a:spLocks noGrp="1"/>
          </p:cNvSpPr>
          <p:nvPr>
            <p:ph type="title"/>
          </p:nvPr>
        </p:nvSpPr>
        <p:spPr>
          <a:xfrm>
            <a:off x="2298750" y="849820"/>
            <a:ext cx="4546500" cy="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800" b="1" dirty="0" smtClean="0">
                <a:latin typeface="Century Gothic" panose="020B0502020202020204" pitchFamily="34" charset="0"/>
              </a:rPr>
              <a:t>Видеоролик</a:t>
            </a:r>
            <a:endParaRPr sz="4800" b="1" dirty="0">
              <a:latin typeface="Century Gothic" panose="020B0502020202020204" pitchFamily="34" charset="0"/>
            </a:endParaRPr>
          </a:p>
        </p:txBody>
      </p:sp>
      <p:grpSp>
        <p:nvGrpSpPr>
          <p:cNvPr id="2463" name="Google Shape;2463;p31"/>
          <p:cNvGrpSpPr/>
          <p:nvPr/>
        </p:nvGrpSpPr>
        <p:grpSpPr>
          <a:xfrm rot="10315699">
            <a:off x="7496374" y="928292"/>
            <a:ext cx="1224277" cy="1509382"/>
            <a:chOff x="9743146" y="2970638"/>
            <a:chExt cx="1446996" cy="1783072"/>
          </a:xfrm>
        </p:grpSpPr>
        <p:sp>
          <p:nvSpPr>
            <p:cNvPr id="2464" name="Google Shape;2464;p31"/>
            <p:cNvSpPr/>
            <p:nvPr/>
          </p:nvSpPr>
          <p:spPr>
            <a:xfrm rot="4346401">
              <a:off x="9694335" y="3347712"/>
              <a:ext cx="1544618" cy="1028925"/>
            </a:xfrm>
            <a:custGeom>
              <a:avLst/>
              <a:gdLst/>
              <a:ahLst/>
              <a:cxnLst/>
              <a:rect l="l" t="t" r="r" b="b"/>
              <a:pathLst>
                <a:path w="52069" h="34685" extrusionOk="0">
                  <a:moveTo>
                    <a:pt x="41343" y="1"/>
                  </a:moveTo>
                  <a:cubicBezTo>
                    <a:pt x="29017" y="1"/>
                    <a:pt x="18759" y="10551"/>
                    <a:pt x="6419" y="10551"/>
                  </a:cubicBezTo>
                  <a:cubicBezTo>
                    <a:pt x="4345" y="10551"/>
                    <a:pt x="2212" y="10253"/>
                    <a:pt x="1" y="9556"/>
                  </a:cubicBezTo>
                  <a:lnTo>
                    <a:pt x="1" y="9556"/>
                  </a:lnTo>
                  <a:cubicBezTo>
                    <a:pt x="1460" y="17581"/>
                    <a:pt x="2888" y="25636"/>
                    <a:pt x="4347" y="33691"/>
                  </a:cubicBezTo>
                  <a:cubicBezTo>
                    <a:pt x="6555" y="34387"/>
                    <a:pt x="8684" y="34685"/>
                    <a:pt x="10756" y="34685"/>
                  </a:cubicBezTo>
                  <a:cubicBezTo>
                    <a:pt x="23078" y="34685"/>
                    <a:pt x="33337" y="24135"/>
                    <a:pt x="45680" y="24135"/>
                  </a:cubicBezTo>
                  <a:cubicBezTo>
                    <a:pt x="47745" y="24135"/>
                    <a:pt x="49868" y="24430"/>
                    <a:pt x="52068" y="25119"/>
                  </a:cubicBezTo>
                  <a:cubicBezTo>
                    <a:pt x="50609" y="17064"/>
                    <a:pt x="49181" y="9040"/>
                    <a:pt x="47722" y="985"/>
                  </a:cubicBezTo>
                  <a:cubicBezTo>
                    <a:pt x="45525" y="296"/>
                    <a:pt x="43405" y="1"/>
                    <a:pt x="41343" y="1"/>
                  </a:cubicBezTo>
                  <a:close/>
                </a:path>
              </a:pathLst>
            </a:custGeom>
            <a:solidFill>
              <a:schemeClr val="lt2"/>
            </a:solidFill>
            <a:ln w="762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47625" dir="6480000" algn="bl" rotWithShape="0">
                <a:schemeClr val="dk1">
                  <a:alpha val="23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465" name="Google Shape;2465;p31"/>
            <p:cNvGrpSpPr/>
            <p:nvPr/>
          </p:nvGrpSpPr>
          <p:grpSpPr>
            <a:xfrm rot="4346401">
              <a:off x="9694335" y="3347712"/>
              <a:ext cx="1544618" cy="1028925"/>
              <a:chOff x="2670525" y="1658075"/>
              <a:chExt cx="1301725" cy="867125"/>
            </a:xfrm>
          </p:grpSpPr>
          <p:sp>
            <p:nvSpPr>
              <p:cNvPr id="2466" name="Google Shape;2466;p31"/>
              <p:cNvSpPr/>
              <p:nvPr/>
            </p:nvSpPr>
            <p:spPr>
              <a:xfrm>
                <a:off x="2670525" y="1658075"/>
                <a:ext cx="1301725" cy="867125"/>
              </a:xfrm>
              <a:custGeom>
                <a:avLst/>
                <a:gdLst/>
                <a:ahLst/>
                <a:cxnLst/>
                <a:rect l="l" t="t" r="r" b="b"/>
                <a:pathLst>
                  <a:path w="52069" h="34685" extrusionOk="0">
                    <a:moveTo>
                      <a:pt x="41343" y="1"/>
                    </a:moveTo>
                    <a:cubicBezTo>
                      <a:pt x="29017" y="1"/>
                      <a:pt x="18759" y="10551"/>
                      <a:pt x="6419" y="10551"/>
                    </a:cubicBezTo>
                    <a:cubicBezTo>
                      <a:pt x="4345" y="10551"/>
                      <a:pt x="2212" y="10253"/>
                      <a:pt x="1" y="9556"/>
                    </a:cubicBezTo>
                    <a:lnTo>
                      <a:pt x="1" y="9556"/>
                    </a:lnTo>
                    <a:cubicBezTo>
                      <a:pt x="1460" y="17581"/>
                      <a:pt x="2888" y="25636"/>
                      <a:pt x="4347" y="33691"/>
                    </a:cubicBezTo>
                    <a:cubicBezTo>
                      <a:pt x="6555" y="34387"/>
                      <a:pt x="8684" y="34685"/>
                      <a:pt x="10756" y="34685"/>
                    </a:cubicBezTo>
                    <a:cubicBezTo>
                      <a:pt x="23078" y="34685"/>
                      <a:pt x="33337" y="24135"/>
                      <a:pt x="45680" y="24135"/>
                    </a:cubicBezTo>
                    <a:cubicBezTo>
                      <a:pt x="47745" y="24135"/>
                      <a:pt x="49868" y="24430"/>
                      <a:pt x="52068" y="25119"/>
                    </a:cubicBezTo>
                    <a:cubicBezTo>
                      <a:pt x="50609" y="17064"/>
                      <a:pt x="49181" y="9040"/>
                      <a:pt x="47722" y="985"/>
                    </a:cubicBezTo>
                    <a:cubicBezTo>
                      <a:pt x="45525" y="296"/>
                      <a:pt x="43405" y="1"/>
                      <a:pt x="4134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7" name="Google Shape;2467;p31"/>
              <p:cNvSpPr/>
              <p:nvPr/>
            </p:nvSpPr>
            <p:spPr>
              <a:xfrm>
                <a:off x="2745750" y="1705450"/>
                <a:ext cx="1153550" cy="771375"/>
              </a:xfrm>
              <a:custGeom>
                <a:avLst/>
                <a:gdLst/>
                <a:ahLst/>
                <a:cxnLst/>
                <a:rect l="l" t="t" r="r" b="b"/>
                <a:pathLst>
                  <a:path w="46142" h="30855" extrusionOk="0">
                    <a:moveTo>
                      <a:pt x="38888" y="1"/>
                    </a:moveTo>
                    <a:cubicBezTo>
                      <a:pt x="26272" y="1"/>
                      <a:pt x="16314" y="10800"/>
                      <a:pt x="3682" y="10800"/>
                    </a:cubicBezTo>
                    <a:cubicBezTo>
                      <a:pt x="2481" y="10800"/>
                      <a:pt x="1255" y="10702"/>
                      <a:pt x="1" y="10488"/>
                    </a:cubicBezTo>
                    <a:lnTo>
                      <a:pt x="1" y="10488"/>
                    </a:lnTo>
                    <a:cubicBezTo>
                      <a:pt x="1217" y="17175"/>
                      <a:pt x="2402" y="23862"/>
                      <a:pt x="3618" y="30549"/>
                    </a:cubicBezTo>
                    <a:cubicBezTo>
                      <a:pt x="4859" y="30759"/>
                      <a:pt x="6071" y="30855"/>
                      <a:pt x="7260" y="30855"/>
                    </a:cubicBezTo>
                    <a:cubicBezTo>
                      <a:pt x="19880" y="30855"/>
                      <a:pt x="29823" y="20061"/>
                      <a:pt x="42486" y="20061"/>
                    </a:cubicBezTo>
                    <a:cubicBezTo>
                      <a:pt x="43679" y="20061"/>
                      <a:pt x="44896" y="20157"/>
                      <a:pt x="46142" y="20367"/>
                    </a:cubicBezTo>
                    <a:cubicBezTo>
                      <a:pt x="44926" y="13680"/>
                      <a:pt x="43710" y="6993"/>
                      <a:pt x="42524" y="306"/>
                    </a:cubicBezTo>
                    <a:cubicBezTo>
                      <a:pt x="41286" y="97"/>
                      <a:pt x="40075" y="1"/>
                      <a:pt x="3888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8" name="Google Shape;2468;p31"/>
              <p:cNvSpPr/>
              <p:nvPr/>
            </p:nvSpPr>
            <p:spPr>
              <a:xfrm>
                <a:off x="3095300" y="1846500"/>
                <a:ext cx="466600" cy="485400"/>
              </a:xfrm>
              <a:custGeom>
                <a:avLst/>
                <a:gdLst/>
                <a:ahLst/>
                <a:cxnLst/>
                <a:rect l="l" t="t" r="r" b="b"/>
                <a:pathLst>
                  <a:path w="18664" h="19416" extrusionOk="0">
                    <a:moveTo>
                      <a:pt x="11047" y="1"/>
                    </a:moveTo>
                    <a:cubicBezTo>
                      <a:pt x="9947" y="1"/>
                      <a:pt x="8804" y="266"/>
                      <a:pt x="7691" y="834"/>
                    </a:cubicBezTo>
                    <a:cubicBezTo>
                      <a:pt x="3223" y="3114"/>
                      <a:pt x="1" y="8646"/>
                      <a:pt x="852" y="13631"/>
                    </a:cubicBezTo>
                    <a:cubicBezTo>
                      <a:pt x="1434" y="17192"/>
                      <a:pt x="4244" y="19416"/>
                      <a:pt x="7422" y="19416"/>
                    </a:cubicBezTo>
                    <a:cubicBezTo>
                      <a:pt x="8557" y="19416"/>
                      <a:pt x="9739" y="19132"/>
                      <a:pt x="10883" y="18524"/>
                    </a:cubicBezTo>
                    <a:cubicBezTo>
                      <a:pt x="15168" y="16214"/>
                      <a:pt x="18664" y="10804"/>
                      <a:pt x="17722" y="5789"/>
                    </a:cubicBezTo>
                    <a:cubicBezTo>
                      <a:pt x="17066" y="2239"/>
                      <a:pt x="14240" y="1"/>
                      <a:pt x="1104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9" name="Google Shape;2469;p31"/>
              <p:cNvSpPr/>
              <p:nvPr/>
            </p:nvSpPr>
            <p:spPr>
              <a:xfrm>
                <a:off x="3219175" y="1912175"/>
                <a:ext cx="218100" cy="337425"/>
              </a:xfrm>
              <a:custGeom>
                <a:avLst/>
                <a:gdLst/>
                <a:ahLst/>
                <a:cxnLst/>
                <a:rect l="l" t="t" r="r" b="b"/>
                <a:pathLst>
                  <a:path w="8724" h="13497" extrusionOk="0">
                    <a:moveTo>
                      <a:pt x="3192" y="3982"/>
                    </a:moveTo>
                    <a:cubicBezTo>
                      <a:pt x="3283" y="4742"/>
                      <a:pt x="3374" y="5107"/>
                      <a:pt x="3526" y="5897"/>
                    </a:cubicBezTo>
                    <a:cubicBezTo>
                      <a:pt x="3357" y="5923"/>
                      <a:pt x="3202" y="5938"/>
                      <a:pt x="3064" y="5938"/>
                    </a:cubicBezTo>
                    <a:cubicBezTo>
                      <a:pt x="2705" y="5938"/>
                      <a:pt x="2459" y="5831"/>
                      <a:pt x="2371" y="5502"/>
                    </a:cubicBezTo>
                    <a:cubicBezTo>
                      <a:pt x="2310" y="5046"/>
                      <a:pt x="2523" y="4499"/>
                      <a:pt x="3192" y="3982"/>
                    </a:cubicBezTo>
                    <a:close/>
                    <a:moveTo>
                      <a:pt x="5717" y="7576"/>
                    </a:moveTo>
                    <a:cubicBezTo>
                      <a:pt x="6076" y="7576"/>
                      <a:pt x="6317" y="7712"/>
                      <a:pt x="6383" y="8086"/>
                    </a:cubicBezTo>
                    <a:cubicBezTo>
                      <a:pt x="6444" y="8542"/>
                      <a:pt x="6231" y="9028"/>
                      <a:pt x="5624" y="9514"/>
                    </a:cubicBezTo>
                    <a:cubicBezTo>
                      <a:pt x="5472" y="8754"/>
                      <a:pt x="5411" y="8390"/>
                      <a:pt x="5259" y="7630"/>
                    </a:cubicBezTo>
                    <a:cubicBezTo>
                      <a:pt x="5427" y="7596"/>
                      <a:pt x="5581" y="7576"/>
                      <a:pt x="5717" y="7576"/>
                    </a:cubicBezTo>
                    <a:close/>
                    <a:moveTo>
                      <a:pt x="3830" y="0"/>
                    </a:moveTo>
                    <a:cubicBezTo>
                      <a:pt x="3344" y="244"/>
                      <a:pt x="3070" y="396"/>
                      <a:pt x="2523" y="669"/>
                    </a:cubicBezTo>
                    <a:cubicBezTo>
                      <a:pt x="2645" y="1277"/>
                      <a:pt x="2675" y="1581"/>
                      <a:pt x="2797" y="2189"/>
                    </a:cubicBezTo>
                    <a:cubicBezTo>
                      <a:pt x="1277" y="3101"/>
                      <a:pt x="0" y="4803"/>
                      <a:pt x="304" y="6657"/>
                    </a:cubicBezTo>
                    <a:cubicBezTo>
                      <a:pt x="514" y="7876"/>
                      <a:pt x="1260" y="8224"/>
                      <a:pt x="2163" y="8224"/>
                    </a:cubicBezTo>
                    <a:cubicBezTo>
                      <a:pt x="2700" y="8224"/>
                      <a:pt x="3293" y="8100"/>
                      <a:pt x="3861" y="7964"/>
                    </a:cubicBezTo>
                    <a:cubicBezTo>
                      <a:pt x="4013" y="8876"/>
                      <a:pt x="4134" y="9332"/>
                      <a:pt x="4286" y="10244"/>
                    </a:cubicBezTo>
                    <a:cubicBezTo>
                      <a:pt x="3636" y="10496"/>
                      <a:pt x="2956" y="10631"/>
                      <a:pt x="2348" y="10631"/>
                    </a:cubicBezTo>
                    <a:cubicBezTo>
                      <a:pt x="2075" y="10631"/>
                      <a:pt x="1816" y="10604"/>
                      <a:pt x="1581" y="10548"/>
                    </a:cubicBezTo>
                    <a:cubicBezTo>
                      <a:pt x="1429" y="11338"/>
                      <a:pt x="1307" y="11763"/>
                      <a:pt x="1155" y="12554"/>
                    </a:cubicBezTo>
                    <a:cubicBezTo>
                      <a:pt x="1385" y="12611"/>
                      <a:pt x="1649" y="12640"/>
                      <a:pt x="1938" y="12640"/>
                    </a:cubicBezTo>
                    <a:cubicBezTo>
                      <a:pt x="2722" y="12640"/>
                      <a:pt x="3688" y="12429"/>
                      <a:pt x="4620" y="12007"/>
                    </a:cubicBezTo>
                    <a:cubicBezTo>
                      <a:pt x="4742" y="12584"/>
                      <a:pt x="4772" y="12888"/>
                      <a:pt x="4894" y="13496"/>
                    </a:cubicBezTo>
                    <a:cubicBezTo>
                      <a:pt x="5380" y="13253"/>
                      <a:pt x="5654" y="13131"/>
                      <a:pt x="6171" y="12858"/>
                    </a:cubicBezTo>
                    <a:cubicBezTo>
                      <a:pt x="6049" y="12219"/>
                      <a:pt x="6019" y="11915"/>
                      <a:pt x="5928" y="11308"/>
                    </a:cubicBezTo>
                    <a:cubicBezTo>
                      <a:pt x="7447" y="10396"/>
                      <a:pt x="8724" y="8724"/>
                      <a:pt x="8390" y="6961"/>
                    </a:cubicBezTo>
                    <a:cubicBezTo>
                      <a:pt x="8198" y="5772"/>
                      <a:pt x="7449" y="5418"/>
                      <a:pt x="6541" y="5418"/>
                    </a:cubicBezTo>
                    <a:cubicBezTo>
                      <a:pt x="6010" y="5418"/>
                      <a:pt x="5424" y="5539"/>
                      <a:pt x="4864" y="5684"/>
                    </a:cubicBezTo>
                    <a:cubicBezTo>
                      <a:pt x="4712" y="4712"/>
                      <a:pt x="4590" y="4256"/>
                      <a:pt x="4438" y="3314"/>
                    </a:cubicBezTo>
                    <a:cubicBezTo>
                      <a:pt x="4976" y="3094"/>
                      <a:pt x="5552" y="2992"/>
                      <a:pt x="6137" y="2992"/>
                    </a:cubicBezTo>
                    <a:cubicBezTo>
                      <a:pt x="6280" y="2992"/>
                      <a:pt x="6423" y="2998"/>
                      <a:pt x="6566" y="3010"/>
                    </a:cubicBezTo>
                    <a:cubicBezTo>
                      <a:pt x="6718" y="2219"/>
                      <a:pt x="6748" y="1794"/>
                      <a:pt x="6900" y="1003"/>
                    </a:cubicBezTo>
                    <a:cubicBezTo>
                      <a:pt x="6733" y="979"/>
                      <a:pt x="6557" y="966"/>
                      <a:pt x="6377" y="966"/>
                    </a:cubicBezTo>
                    <a:cubicBezTo>
                      <a:pt x="5671" y="966"/>
                      <a:pt x="4878" y="1151"/>
                      <a:pt x="4104" y="1490"/>
                    </a:cubicBezTo>
                    <a:cubicBezTo>
                      <a:pt x="3982" y="912"/>
                      <a:pt x="3952" y="608"/>
                      <a:pt x="383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0" name="Google Shape;2470;p31"/>
              <p:cNvSpPr/>
              <p:nvPr/>
            </p:nvSpPr>
            <p:spPr>
              <a:xfrm>
                <a:off x="3710904" y="1696193"/>
                <a:ext cx="158250" cy="139500"/>
              </a:xfrm>
              <a:custGeom>
                <a:avLst/>
                <a:gdLst/>
                <a:ahLst/>
                <a:cxnLst/>
                <a:rect l="l" t="t" r="r" b="b"/>
                <a:pathLst>
                  <a:path w="6330" h="5580" extrusionOk="0">
                    <a:moveTo>
                      <a:pt x="2035" y="1"/>
                    </a:moveTo>
                    <a:cubicBezTo>
                      <a:pt x="802" y="1"/>
                      <a:pt x="0" y="1090"/>
                      <a:pt x="212" y="2386"/>
                    </a:cubicBezTo>
                    <a:cubicBezTo>
                      <a:pt x="516" y="3906"/>
                      <a:pt x="2005" y="5152"/>
                      <a:pt x="3616" y="5487"/>
                    </a:cubicBezTo>
                    <a:cubicBezTo>
                      <a:pt x="3887" y="5549"/>
                      <a:pt x="4147" y="5580"/>
                      <a:pt x="4389" y="5580"/>
                    </a:cubicBezTo>
                    <a:cubicBezTo>
                      <a:pt x="5559" y="5580"/>
                      <a:pt x="6330" y="4872"/>
                      <a:pt x="6078" y="3663"/>
                    </a:cubicBezTo>
                    <a:cubicBezTo>
                      <a:pt x="5744" y="2052"/>
                      <a:pt x="4285" y="471"/>
                      <a:pt x="2613" y="76"/>
                    </a:cubicBezTo>
                    <a:cubicBezTo>
                      <a:pt x="2412" y="25"/>
                      <a:pt x="2219" y="1"/>
                      <a:pt x="203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1" name="Google Shape;2471;p31"/>
              <p:cNvSpPr/>
              <p:nvPr/>
            </p:nvSpPr>
            <p:spPr>
              <a:xfrm>
                <a:off x="3774100" y="2106607"/>
                <a:ext cx="158375" cy="139725"/>
              </a:xfrm>
              <a:custGeom>
                <a:avLst/>
                <a:gdLst/>
                <a:ahLst/>
                <a:cxnLst/>
                <a:rect l="l" t="t" r="r" b="b"/>
                <a:pathLst>
                  <a:path w="6335" h="5589" extrusionOk="0">
                    <a:moveTo>
                      <a:pt x="2072" y="0"/>
                    </a:moveTo>
                    <a:cubicBezTo>
                      <a:pt x="819" y="0"/>
                      <a:pt x="1" y="1098"/>
                      <a:pt x="214" y="2406"/>
                    </a:cubicBezTo>
                    <a:cubicBezTo>
                      <a:pt x="518" y="3926"/>
                      <a:pt x="2008" y="5172"/>
                      <a:pt x="3619" y="5507"/>
                    </a:cubicBezTo>
                    <a:cubicBezTo>
                      <a:pt x="3880" y="5562"/>
                      <a:pt x="4131" y="5589"/>
                      <a:pt x="4365" y="5589"/>
                    </a:cubicBezTo>
                    <a:cubicBezTo>
                      <a:pt x="5550" y="5589"/>
                      <a:pt x="6334" y="4901"/>
                      <a:pt x="6081" y="3683"/>
                    </a:cubicBezTo>
                    <a:cubicBezTo>
                      <a:pt x="5746" y="2011"/>
                      <a:pt x="4257" y="461"/>
                      <a:pt x="2615" y="66"/>
                    </a:cubicBezTo>
                    <a:cubicBezTo>
                      <a:pt x="2427" y="21"/>
                      <a:pt x="2246" y="0"/>
                      <a:pt x="207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2" name="Google Shape;2472;p31"/>
              <p:cNvSpPr/>
              <p:nvPr/>
            </p:nvSpPr>
            <p:spPr>
              <a:xfrm>
                <a:off x="2694985" y="1936311"/>
                <a:ext cx="159000" cy="139950"/>
              </a:xfrm>
              <a:custGeom>
                <a:avLst/>
                <a:gdLst/>
                <a:ahLst/>
                <a:cxnLst/>
                <a:rect l="l" t="t" r="r" b="b"/>
                <a:pathLst>
                  <a:path w="6360" h="5598" extrusionOk="0">
                    <a:moveTo>
                      <a:pt x="2004" y="1"/>
                    </a:moveTo>
                    <a:cubicBezTo>
                      <a:pt x="792" y="1"/>
                      <a:pt x="0" y="707"/>
                      <a:pt x="255" y="1905"/>
                    </a:cubicBezTo>
                    <a:cubicBezTo>
                      <a:pt x="620" y="3576"/>
                      <a:pt x="2048" y="5096"/>
                      <a:pt x="3720" y="5522"/>
                    </a:cubicBezTo>
                    <a:cubicBezTo>
                      <a:pt x="3925" y="5573"/>
                      <a:pt x="4122" y="5597"/>
                      <a:pt x="4308" y="5597"/>
                    </a:cubicBezTo>
                    <a:cubicBezTo>
                      <a:pt x="5561" y="5597"/>
                      <a:pt x="6359" y="4508"/>
                      <a:pt x="6121" y="3212"/>
                    </a:cubicBezTo>
                    <a:cubicBezTo>
                      <a:pt x="5848" y="1692"/>
                      <a:pt x="4389" y="446"/>
                      <a:pt x="2747" y="81"/>
                    </a:cubicBezTo>
                    <a:cubicBezTo>
                      <a:pt x="2487" y="27"/>
                      <a:pt x="2238" y="1"/>
                      <a:pt x="200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3" name="Google Shape;2473;p31"/>
              <p:cNvSpPr/>
              <p:nvPr/>
            </p:nvSpPr>
            <p:spPr>
              <a:xfrm>
                <a:off x="2776216" y="2366185"/>
                <a:ext cx="158250" cy="139925"/>
              </a:xfrm>
              <a:custGeom>
                <a:avLst/>
                <a:gdLst/>
                <a:ahLst/>
                <a:cxnLst/>
                <a:rect l="l" t="t" r="r" b="b"/>
                <a:pathLst>
                  <a:path w="6330" h="5597" extrusionOk="0">
                    <a:moveTo>
                      <a:pt x="1978" y="1"/>
                    </a:moveTo>
                    <a:cubicBezTo>
                      <a:pt x="772" y="1"/>
                      <a:pt x="0" y="711"/>
                      <a:pt x="255" y="1935"/>
                    </a:cubicBezTo>
                    <a:cubicBezTo>
                      <a:pt x="590" y="3607"/>
                      <a:pt x="2049" y="5126"/>
                      <a:pt x="3690" y="5521"/>
                    </a:cubicBezTo>
                    <a:cubicBezTo>
                      <a:pt x="3895" y="5573"/>
                      <a:pt x="4092" y="5597"/>
                      <a:pt x="4278" y="5597"/>
                    </a:cubicBezTo>
                    <a:cubicBezTo>
                      <a:pt x="5531" y="5597"/>
                      <a:pt x="6329" y="4508"/>
                      <a:pt x="6091" y="3211"/>
                    </a:cubicBezTo>
                    <a:cubicBezTo>
                      <a:pt x="5787" y="1722"/>
                      <a:pt x="4328" y="476"/>
                      <a:pt x="2717" y="81"/>
                    </a:cubicBezTo>
                    <a:cubicBezTo>
                      <a:pt x="2458" y="27"/>
                      <a:pt x="2210" y="1"/>
                      <a:pt x="197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474" name="Google Shape;2474;p31"/>
          <p:cNvGrpSpPr/>
          <p:nvPr/>
        </p:nvGrpSpPr>
        <p:grpSpPr>
          <a:xfrm rot="-8528979">
            <a:off x="106077" y="2476630"/>
            <a:ext cx="974174" cy="1200965"/>
            <a:chOff x="9743146" y="2970638"/>
            <a:chExt cx="1446996" cy="1783072"/>
          </a:xfrm>
        </p:grpSpPr>
        <p:sp>
          <p:nvSpPr>
            <p:cNvPr id="2475" name="Google Shape;2475;p31"/>
            <p:cNvSpPr/>
            <p:nvPr/>
          </p:nvSpPr>
          <p:spPr>
            <a:xfrm rot="4346401">
              <a:off x="9694335" y="3347712"/>
              <a:ext cx="1544618" cy="1028925"/>
            </a:xfrm>
            <a:custGeom>
              <a:avLst/>
              <a:gdLst/>
              <a:ahLst/>
              <a:cxnLst/>
              <a:rect l="l" t="t" r="r" b="b"/>
              <a:pathLst>
                <a:path w="52069" h="34685" extrusionOk="0">
                  <a:moveTo>
                    <a:pt x="41343" y="1"/>
                  </a:moveTo>
                  <a:cubicBezTo>
                    <a:pt x="29017" y="1"/>
                    <a:pt x="18759" y="10551"/>
                    <a:pt x="6419" y="10551"/>
                  </a:cubicBezTo>
                  <a:cubicBezTo>
                    <a:pt x="4345" y="10551"/>
                    <a:pt x="2212" y="10253"/>
                    <a:pt x="1" y="9556"/>
                  </a:cubicBezTo>
                  <a:lnTo>
                    <a:pt x="1" y="9556"/>
                  </a:lnTo>
                  <a:cubicBezTo>
                    <a:pt x="1460" y="17581"/>
                    <a:pt x="2888" y="25636"/>
                    <a:pt x="4347" y="33691"/>
                  </a:cubicBezTo>
                  <a:cubicBezTo>
                    <a:pt x="6555" y="34387"/>
                    <a:pt x="8684" y="34685"/>
                    <a:pt x="10756" y="34685"/>
                  </a:cubicBezTo>
                  <a:cubicBezTo>
                    <a:pt x="23078" y="34685"/>
                    <a:pt x="33337" y="24135"/>
                    <a:pt x="45680" y="24135"/>
                  </a:cubicBezTo>
                  <a:cubicBezTo>
                    <a:pt x="47745" y="24135"/>
                    <a:pt x="49868" y="24430"/>
                    <a:pt x="52068" y="25119"/>
                  </a:cubicBezTo>
                  <a:cubicBezTo>
                    <a:pt x="50609" y="17064"/>
                    <a:pt x="49181" y="9040"/>
                    <a:pt x="47722" y="985"/>
                  </a:cubicBezTo>
                  <a:cubicBezTo>
                    <a:pt x="45525" y="296"/>
                    <a:pt x="43405" y="1"/>
                    <a:pt x="41343" y="1"/>
                  </a:cubicBezTo>
                  <a:close/>
                </a:path>
              </a:pathLst>
            </a:custGeom>
            <a:solidFill>
              <a:schemeClr val="lt2"/>
            </a:solidFill>
            <a:ln w="762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47625" dir="6480000" algn="bl" rotWithShape="0">
                <a:schemeClr val="dk1">
                  <a:alpha val="23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476" name="Google Shape;2476;p31"/>
            <p:cNvGrpSpPr/>
            <p:nvPr/>
          </p:nvGrpSpPr>
          <p:grpSpPr>
            <a:xfrm rot="4346401">
              <a:off x="9694335" y="3347712"/>
              <a:ext cx="1544618" cy="1028925"/>
              <a:chOff x="2670525" y="1658075"/>
              <a:chExt cx="1301725" cy="867125"/>
            </a:xfrm>
          </p:grpSpPr>
          <p:sp>
            <p:nvSpPr>
              <p:cNvPr id="2477" name="Google Shape;2477;p31"/>
              <p:cNvSpPr/>
              <p:nvPr/>
            </p:nvSpPr>
            <p:spPr>
              <a:xfrm>
                <a:off x="2670525" y="1658075"/>
                <a:ext cx="1301725" cy="867125"/>
              </a:xfrm>
              <a:custGeom>
                <a:avLst/>
                <a:gdLst/>
                <a:ahLst/>
                <a:cxnLst/>
                <a:rect l="l" t="t" r="r" b="b"/>
                <a:pathLst>
                  <a:path w="52069" h="34685" extrusionOk="0">
                    <a:moveTo>
                      <a:pt x="41343" y="1"/>
                    </a:moveTo>
                    <a:cubicBezTo>
                      <a:pt x="29017" y="1"/>
                      <a:pt x="18759" y="10551"/>
                      <a:pt x="6419" y="10551"/>
                    </a:cubicBezTo>
                    <a:cubicBezTo>
                      <a:pt x="4345" y="10551"/>
                      <a:pt x="2212" y="10253"/>
                      <a:pt x="1" y="9556"/>
                    </a:cubicBezTo>
                    <a:lnTo>
                      <a:pt x="1" y="9556"/>
                    </a:lnTo>
                    <a:cubicBezTo>
                      <a:pt x="1460" y="17581"/>
                      <a:pt x="2888" y="25636"/>
                      <a:pt x="4347" y="33691"/>
                    </a:cubicBezTo>
                    <a:cubicBezTo>
                      <a:pt x="6555" y="34387"/>
                      <a:pt x="8684" y="34685"/>
                      <a:pt x="10756" y="34685"/>
                    </a:cubicBezTo>
                    <a:cubicBezTo>
                      <a:pt x="23078" y="34685"/>
                      <a:pt x="33337" y="24135"/>
                      <a:pt x="45680" y="24135"/>
                    </a:cubicBezTo>
                    <a:cubicBezTo>
                      <a:pt x="47745" y="24135"/>
                      <a:pt x="49868" y="24430"/>
                      <a:pt x="52068" y="25119"/>
                    </a:cubicBezTo>
                    <a:cubicBezTo>
                      <a:pt x="50609" y="17064"/>
                      <a:pt x="49181" y="9040"/>
                      <a:pt x="47722" y="985"/>
                    </a:cubicBezTo>
                    <a:cubicBezTo>
                      <a:pt x="45525" y="296"/>
                      <a:pt x="43405" y="1"/>
                      <a:pt x="4134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8" name="Google Shape;2478;p31"/>
              <p:cNvSpPr/>
              <p:nvPr/>
            </p:nvSpPr>
            <p:spPr>
              <a:xfrm>
                <a:off x="2745750" y="1705450"/>
                <a:ext cx="1153550" cy="771375"/>
              </a:xfrm>
              <a:custGeom>
                <a:avLst/>
                <a:gdLst/>
                <a:ahLst/>
                <a:cxnLst/>
                <a:rect l="l" t="t" r="r" b="b"/>
                <a:pathLst>
                  <a:path w="46142" h="30855" extrusionOk="0">
                    <a:moveTo>
                      <a:pt x="38888" y="1"/>
                    </a:moveTo>
                    <a:cubicBezTo>
                      <a:pt x="26272" y="1"/>
                      <a:pt x="16314" y="10800"/>
                      <a:pt x="3682" y="10800"/>
                    </a:cubicBezTo>
                    <a:cubicBezTo>
                      <a:pt x="2481" y="10800"/>
                      <a:pt x="1255" y="10702"/>
                      <a:pt x="1" y="10488"/>
                    </a:cubicBezTo>
                    <a:lnTo>
                      <a:pt x="1" y="10488"/>
                    </a:lnTo>
                    <a:cubicBezTo>
                      <a:pt x="1217" y="17175"/>
                      <a:pt x="2402" y="23862"/>
                      <a:pt x="3618" y="30549"/>
                    </a:cubicBezTo>
                    <a:cubicBezTo>
                      <a:pt x="4859" y="30759"/>
                      <a:pt x="6071" y="30855"/>
                      <a:pt x="7260" y="30855"/>
                    </a:cubicBezTo>
                    <a:cubicBezTo>
                      <a:pt x="19880" y="30855"/>
                      <a:pt x="29823" y="20061"/>
                      <a:pt x="42486" y="20061"/>
                    </a:cubicBezTo>
                    <a:cubicBezTo>
                      <a:pt x="43679" y="20061"/>
                      <a:pt x="44896" y="20157"/>
                      <a:pt x="46142" y="20367"/>
                    </a:cubicBezTo>
                    <a:cubicBezTo>
                      <a:pt x="44926" y="13680"/>
                      <a:pt x="43710" y="6993"/>
                      <a:pt x="42524" y="306"/>
                    </a:cubicBezTo>
                    <a:cubicBezTo>
                      <a:pt x="41286" y="97"/>
                      <a:pt x="40075" y="1"/>
                      <a:pt x="3888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9" name="Google Shape;2479;p31"/>
              <p:cNvSpPr/>
              <p:nvPr/>
            </p:nvSpPr>
            <p:spPr>
              <a:xfrm>
                <a:off x="3095300" y="1846500"/>
                <a:ext cx="466600" cy="485400"/>
              </a:xfrm>
              <a:custGeom>
                <a:avLst/>
                <a:gdLst/>
                <a:ahLst/>
                <a:cxnLst/>
                <a:rect l="l" t="t" r="r" b="b"/>
                <a:pathLst>
                  <a:path w="18664" h="19416" extrusionOk="0">
                    <a:moveTo>
                      <a:pt x="11047" y="1"/>
                    </a:moveTo>
                    <a:cubicBezTo>
                      <a:pt x="9947" y="1"/>
                      <a:pt x="8804" y="266"/>
                      <a:pt x="7691" y="834"/>
                    </a:cubicBezTo>
                    <a:cubicBezTo>
                      <a:pt x="3223" y="3114"/>
                      <a:pt x="1" y="8646"/>
                      <a:pt x="852" y="13631"/>
                    </a:cubicBezTo>
                    <a:cubicBezTo>
                      <a:pt x="1434" y="17192"/>
                      <a:pt x="4244" y="19416"/>
                      <a:pt x="7422" y="19416"/>
                    </a:cubicBezTo>
                    <a:cubicBezTo>
                      <a:pt x="8557" y="19416"/>
                      <a:pt x="9739" y="19132"/>
                      <a:pt x="10883" y="18524"/>
                    </a:cubicBezTo>
                    <a:cubicBezTo>
                      <a:pt x="15168" y="16214"/>
                      <a:pt x="18664" y="10804"/>
                      <a:pt x="17722" y="5789"/>
                    </a:cubicBezTo>
                    <a:cubicBezTo>
                      <a:pt x="17066" y="2239"/>
                      <a:pt x="14240" y="1"/>
                      <a:pt x="1104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0" name="Google Shape;2480;p31"/>
              <p:cNvSpPr/>
              <p:nvPr/>
            </p:nvSpPr>
            <p:spPr>
              <a:xfrm>
                <a:off x="3219175" y="1912175"/>
                <a:ext cx="218100" cy="337425"/>
              </a:xfrm>
              <a:custGeom>
                <a:avLst/>
                <a:gdLst/>
                <a:ahLst/>
                <a:cxnLst/>
                <a:rect l="l" t="t" r="r" b="b"/>
                <a:pathLst>
                  <a:path w="8724" h="13497" extrusionOk="0">
                    <a:moveTo>
                      <a:pt x="3192" y="3982"/>
                    </a:moveTo>
                    <a:cubicBezTo>
                      <a:pt x="3283" y="4742"/>
                      <a:pt x="3374" y="5107"/>
                      <a:pt x="3526" y="5897"/>
                    </a:cubicBezTo>
                    <a:cubicBezTo>
                      <a:pt x="3357" y="5923"/>
                      <a:pt x="3202" y="5938"/>
                      <a:pt x="3064" y="5938"/>
                    </a:cubicBezTo>
                    <a:cubicBezTo>
                      <a:pt x="2705" y="5938"/>
                      <a:pt x="2459" y="5831"/>
                      <a:pt x="2371" y="5502"/>
                    </a:cubicBezTo>
                    <a:cubicBezTo>
                      <a:pt x="2310" y="5046"/>
                      <a:pt x="2523" y="4499"/>
                      <a:pt x="3192" y="3982"/>
                    </a:cubicBezTo>
                    <a:close/>
                    <a:moveTo>
                      <a:pt x="5717" y="7576"/>
                    </a:moveTo>
                    <a:cubicBezTo>
                      <a:pt x="6076" y="7576"/>
                      <a:pt x="6317" y="7712"/>
                      <a:pt x="6383" y="8086"/>
                    </a:cubicBezTo>
                    <a:cubicBezTo>
                      <a:pt x="6444" y="8542"/>
                      <a:pt x="6231" y="9028"/>
                      <a:pt x="5624" y="9514"/>
                    </a:cubicBezTo>
                    <a:cubicBezTo>
                      <a:pt x="5472" y="8754"/>
                      <a:pt x="5411" y="8390"/>
                      <a:pt x="5259" y="7630"/>
                    </a:cubicBezTo>
                    <a:cubicBezTo>
                      <a:pt x="5427" y="7596"/>
                      <a:pt x="5581" y="7576"/>
                      <a:pt x="5717" y="7576"/>
                    </a:cubicBezTo>
                    <a:close/>
                    <a:moveTo>
                      <a:pt x="3830" y="0"/>
                    </a:moveTo>
                    <a:cubicBezTo>
                      <a:pt x="3344" y="244"/>
                      <a:pt x="3070" y="396"/>
                      <a:pt x="2523" y="669"/>
                    </a:cubicBezTo>
                    <a:cubicBezTo>
                      <a:pt x="2645" y="1277"/>
                      <a:pt x="2675" y="1581"/>
                      <a:pt x="2797" y="2189"/>
                    </a:cubicBezTo>
                    <a:cubicBezTo>
                      <a:pt x="1277" y="3101"/>
                      <a:pt x="0" y="4803"/>
                      <a:pt x="304" y="6657"/>
                    </a:cubicBezTo>
                    <a:cubicBezTo>
                      <a:pt x="514" y="7876"/>
                      <a:pt x="1260" y="8224"/>
                      <a:pt x="2163" y="8224"/>
                    </a:cubicBezTo>
                    <a:cubicBezTo>
                      <a:pt x="2700" y="8224"/>
                      <a:pt x="3293" y="8100"/>
                      <a:pt x="3861" y="7964"/>
                    </a:cubicBezTo>
                    <a:cubicBezTo>
                      <a:pt x="4013" y="8876"/>
                      <a:pt x="4134" y="9332"/>
                      <a:pt x="4286" y="10244"/>
                    </a:cubicBezTo>
                    <a:cubicBezTo>
                      <a:pt x="3636" y="10496"/>
                      <a:pt x="2956" y="10631"/>
                      <a:pt x="2348" y="10631"/>
                    </a:cubicBezTo>
                    <a:cubicBezTo>
                      <a:pt x="2075" y="10631"/>
                      <a:pt x="1816" y="10604"/>
                      <a:pt x="1581" y="10548"/>
                    </a:cubicBezTo>
                    <a:cubicBezTo>
                      <a:pt x="1429" y="11338"/>
                      <a:pt x="1307" y="11763"/>
                      <a:pt x="1155" y="12554"/>
                    </a:cubicBezTo>
                    <a:cubicBezTo>
                      <a:pt x="1385" y="12611"/>
                      <a:pt x="1649" y="12640"/>
                      <a:pt x="1938" y="12640"/>
                    </a:cubicBezTo>
                    <a:cubicBezTo>
                      <a:pt x="2722" y="12640"/>
                      <a:pt x="3688" y="12429"/>
                      <a:pt x="4620" y="12007"/>
                    </a:cubicBezTo>
                    <a:cubicBezTo>
                      <a:pt x="4742" y="12584"/>
                      <a:pt x="4772" y="12888"/>
                      <a:pt x="4894" y="13496"/>
                    </a:cubicBezTo>
                    <a:cubicBezTo>
                      <a:pt x="5380" y="13253"/>
                      <a:pt x="5654" y="13131"/>
                      <a:pt x="6171" y="12858"/>
                    </a:cubicBezTo>
                    <a:cubicBezTo>
                      <a:pt x="6049" y="12219"/>
                      <a:pt x="6019" y="11915"/>
                      <a:pt x="5928" y="11308"/>
                    </a:cubicBezTo>
                    <a:cubicBezTo>
                      <a:pt x="7447" y="10396"/>
                      <a:pt x="8724" y="8724"/>
                      <a:pt x="8390" y="6961"/>
                    </a:cubicBezTo>
                    <a:cubicBezTo>
                      <a:pt x="8198" y="5772"/>
                      <a:pt x="7449" y="5418"/>
                      <a:pt x="6541" y="5418"/>
                    </a:cubicBezTo>
                    <a:cubicBezTo>
                      <a:pt x="6010" y="5418"/>
                      <a:pt x="5424" y="5539"/>
                      <a:pt x="4864" y="5684"/>
                    </a:cubicBezTo>
                    <a:cubicBezTo>
                      <a:pt x="4712" y="4712"/>
                      <a:pt x="4590" y="4256"/>
                      <a:pt x="4438" y="3314"/>
                    </a:cubicBezTo>
                    <a:cubicBezTo>
                      <a:pt x="4976" y="3094"/>
                      <a:pt x="5552" y="2992"/>
                      <a:pt x="6137" y="2992"/>
                    </a:cubicBezTo>
                    <a:cubicBezTo>
                      <a:pt x="6280" y="2992"/>
                      <a:pt x="6423" y="2998"/>
                      <a:pt x="6566" y="3010"/>
                    </a:cubicBezTo>
                    <a:cubicBezTo>
                      <a:pt x="6718" y="2219"/>
                      <a:pt x="6748" y="1794"/>
                      <a:pt x="6900" y="1003"/>
                    </a:cubicBezTo>
                    <a:cubicBezTo>
                      <a:pt x="6733" y="979"/>
                      <a:pt x="6557" y="966"/>
                      <a:pt x="6377" y="966"/>
                    </a:cubicBezTo>
                    <a:cubicBezTo>
                      <a:pt x="5671" y="966"/>
                      <a:pt x="4878" y="1151"/>
                      <a:pt x="4104" y="1490"/>
                    </a:cubicBezTo>
                    <a:cubicBezTo>
                      <a:pt x="3982" y="912"/>
                      <a:pt x="3952" y="608"/>
                      <a:pt x="383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1" name="Google Shape;2481;p31"/>
              <p:cNvSpPr/>
              <p:nvPr/>
            </p:nvSpPr>
            <p:spPr>
              <a:xfrm>
                <a:off x="3710904" y="1696193"/>
                <a:ext cx="158250" cy="139500"/>
              </a:xfrm>
              <a:custGeom>
                <a:avLst/>
                <a:gdLst/>
                <a:ahLst/>
                <a:cxnLst/>
                <a:rect l="l" t="t" r="r" b="b"/>
                <a:pathLst>
                  <a:path w="6330" h="5580" extrusionOk="0">
                    <a:moveTo>
                      <a:pt x="2035" y="1"/>
                    </a:moveTo>
                    <a:cubicBezTo>
                      <a:pt x="802" y="1"/>
                      <a:pt x="0" y="1090"/>
                      <a:pt x="212" y="2386"/>
                    </a:cubicBezTo>
                    <a:cubicBezTo>
                      <a:pt x="516" y="3906"/>
                      <a:pt x="2005" y="5152"/>
                      <a:pt x="3616" y="5487"/>
                    </a:cubicBezTo>
                    <a:cubicBezTo>
                      <a:pt x="3887" y="5549"/>
                      <a:pt x="4147" y="5580"/>
                      <a:pt x="4389" y="5580"/>
                    </a:cubicBezTo>
                    <a:cubicBezTo>
                      <a:pt x="5559" y="5580"/>
                      <a:pt x="6330" y="4872"/>
                      <a:pt x="6078" y="3663"/>
                    </a:cubicBezTo>
                    <a:cubicBezTo>
                      <a:pt x="5744" y="2052"/>
                      <a:pt x="4285" y="471"/>
                      <a:pt x="2613" y="76"/>
                    </a:cubicBezTo>
                    <a:cubicBezTo>
                      <a:pt x="2412" y="25"/>
                      <a:pt x="2219" y="1"/>
                      <a:pt x="203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2" name="Google Shape;2482;p31"/>
              <p:cNvSpPr/>
              <p:nvPr/>
            </p:nvSpPr>
            <p:spPr>
              <a:xfrm>
                <a:off x="3774100" y="2106607"/>
                <a:ext cx="158375" cy="139725"/>
              </a:xfrm>
              <a:custGeom>
                <a:avLst/>
                <a:gdLst/>
                <a:ahLst/>
                <a:cxnLst/>
                <a:rect l="l" t="t" r="r" b="b"/>
                <a:pathLst>
                  <a:path w="6335" h="5589" extrusionOk="0">
                    <a:moveTo>
                      <a:pt x="2072" y="0"/>
                    </a:moveTo>
                    <a:cubicBezTo>
                      <a:pt x="819" y="0"/>
                      <a:pt x="1" y="1098"/>
                      <a:pt x="214" y="2406"/>
                    </a:cubicBezTo>
                    <a:cubicBezTo>
                      <a:pt x="518" y="3926"/>
                      <a:pt x="2008" y="5172"/>
                      <a:pt x="3619" y="5507"/>
                    </a:cubicBezTo>
                    <a:cubicBezTo>
                      <a:pt x="3880" y="5562"/>
                      <a:pt x="4131" y="5589"/>
                      <a:pt x="4365" y="5589"/>
                    </a:cubicBezTo>
                    <a:cubicBezTo>
                      <a:pt x="5550" y="5589"/>
                      <a:pt x="6334" y="4901"/>
                      <a:pt x="6081" y="3683"/>
                    </a:cubicBezTo>
                    <a:cubicBezTo>
                      <a:pt x="5746" y="2011"/>
                      <a:pt x="4257" y="461"/>
                      <a:pt x="2615" y="66"/>
                    </a:cubicBezTo>
                    <a:cubicBezTo>
                      <a:pt x="2427" y="21"/>
                      <a:pt x="2246" y="0"/>
                      <a:pt x="207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3" name="Google Shape;2483;p31"/>
              <p:cNvSpPr/>
              <p:nvPr/>
            </p:nvSpPr>
            <p:spPr>
              <a:xfrm>
                <a:off x="2694985" y="1936311"/>
                <a:ext cx="159000" cy="139950"/>
              </a:xfrm>
              <a:custGeom>
                <a:avLst/>
                <a:gdLst/>
                <a:ahLst/>
                <a:cxnLst/>
                <a:rect l="l" t="t" r="r" b="b"/>
                <a:pathLst>
                  <a:path w="6360" h="5598" extrusionOk="0">
                    <a:moveTo>
                      <a:pt x="2004" y="1"/>
                    </a:moveTo>
                    <a:cubicBezTo>
                      <a:pt x="792" y="1"/>
                      <a:pt x="0" y="707"/>
                      <a:pt x="255" y="1905"/>
                    </a:cubicBezTo>
                    <a:cubicBezTo>
                      <a:pt x="620" y="3576"/>
                      <a:pt x="2048" y="5096"/>
                      <a:pt x="3720" y="5522"/>
                    </a:cubicBezTo>
                    <a:cubicBezTo>
                      <a:pt x="3925" y="5573"/>
                      <a:pt x="4122" y="5597"/>
                      <a:pt x="4308" y="5597"/>
                    </a:cubicBezTo>
                    <a:cubicBezTo>
                      <a:pt x="5561" y="5597"/>
                      <a:pt x="6359" y="4508"/>
                      <a:pt x="6121" y="3212"/>
                    </a:cubicBezTo>
                    <a:cubicBezTo>
                      <a:pt x="5848" y="1692"/>
                      <a:pt x="4389" y="446"/>
                      <a:pt x="2747" y="81"/>
                    </a:cubicBezTo>
                    <a:cubicBezTo>
                      <a:pt x="2487" y="27"/>
                      <a:pt x="2238" y="1"/>
                      <a:pt x="200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4" name="Google Shape;2484;p31"/>
              <p:cNvSpPr/>
              <p:nvPr/>
            </p:nvSpPr>
            <p:spPr>
              <a:xfrm>
                <a:off x="2776216" y="2366185"/>
                <a:ext cx="158250" cy="139925"/>
              </a:xfrm>
              <a:custGeom>
                <a:avLst/>
                <a:gdLst/>
                <a:ahLst/>
                <a:cxnLst/>
                <a:rect l="l" t="t" r="r" b="b"/>
                <a:pathLst>
                  <a:path w="6330" h="5597" extrusionOk="0">
                    <a:moveTo>
                      <a:pt x="1978" y="1"/>
                    </a:moveTo>
                    <a:cubicBezTo>
                      <a:pt x="772" y="1"/>
                      <a:pt x="0" y="711"/>
                      <a:pt x="255" y="1935"/>
                    </a:cubicBezTo>
                    <a:cubicBezTo>
                      <a:pt x="590" y="3607"/>
                      <a:pt x="2049" y="5126"/>
                      <a:pt x="3690" y="5521"/>
                    </a:cubicBezTo>
                    <a:cubicBezTo>
                      <a:pt x="3895" y="5573"/>
                      <a:pt x="4092" y="5597"/>
                      <a:pt x="4278" y="5597"/>
                    </a:cubicBezTo>
                    <a:cubicBezTo>
                      <a:pt x="5531" y="5597"/>
                      <a:pt x="6329" y="4508"/>
                      <a:pt x="6091" y="3211"/>
                    </a:cubicBezTo>
                    <a:cubicBezTo>
                      <a:pt x="5787" y="1722"/>
                      <a:pt x="4328" y="476"/>
                      <a:pt x="2717" y="81"/>
                    </a:cubicBezTo>
                    <a:cubicBezTo>
                      <a:pt x="2458" y="27"/>
                      <a:pt x="2210" y="1"/>
                      <a:pt x="197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485" name="Google Shape;2485;p31"/>
          <p:cNvGrpSpPr/>
          <p:nvPr/>
        </p:nvGrpSpPr>
        <p:grpSpPr>
          <a:xfrm rot="-7044101">
            <a:off x="504658" y="3450419"/>
            <a:ext cx="1156714" cy="1426091"/>
            <a:chOff x="9743146" y="2970638"/>
            <a:chExt cx="1446996" cy="1783072"/>
          </a:xfrm>
        </p:grpSpPr>
        <p:sp>
          <p:nvSpPr>
            <p:cNvPr id="2486" name="Google Shape;2486;p31"/>
            <p:cNvSpPr/>
            <p:nvPr/>
          </p:nvSpPr>
          <p:spPr>
            <a:xfrm rot="4346401">
              <a:off x="9694335" y="3347712"/>
              <a:ext cx="1544618" cy="1028925"/>
            </a:xfrm>
            <a:custGeom>
              <a:avLst/>
              <a:gdLst/>
              <a:ahLst/>
              <a:cxnLst/>
              <a:rect l="l" t="t" r="r" b="b"/>
              <a:pathLst>
                <a:path w="52069" h="34685" extrusionOk="0">
                  <a:moveTo>
                    <a:pt x="41343" y="1"/>
                  </a:moveTo>
                  <a:cubicBezTo>
                    <a:pt x="29017" y="1"/>
                    <a:pt x="18759" y="10551"/>
                    <a:pt x="6419" y="10551"/>
                  </a:cubicBezTo>
                  <a:cubicBezTo>
                    <a:pt x="4345" y="10551"/>
                    <a:pt x="2212" y="10253"/>
                    <a:pt x="1" y="9556"/>
                  </a:cubicBezTo>
                  <a:lnTo>
                    <a:pt x="1" y="9556"/>
                  </a:lnTo>
                  <a:cubicBezTo>
                    <a:pt x="1460" y="17581"/>
                    <a:pt x="2888" y="25636"/>
                    <a:pt x="4347" y="33691"/>
                  </a:cubicBezTo>
                  <a:cubicBezTo>
                    <a:pt x="6555" y="34387"/>
                    <a:pt x="8684" y="34685"/>
                    <a:pt x="10756" y="34685"/>
                  </a:cubicBezTo>
                  <a:cubicBezTo>
                    <a:pt x="23078" y="34685"/>
                    <a:pt x="33337" y="24135"/>
                    <a:pt x="45680" y="24135"/>
                  </a:cubicBezTo>
                  <a:cubicBezTo>
                    <a:pt x="47745" y="24135"/>
                    <a:pt x="49868" y="24430"/>
                    <a:pt x="52068" y="25119"/>
                  </a:cubicBezTo>
                  <a:cubicBezTo>
                    <a:pt x="50609" y="17064"/>
                    <a:pt x="49181" y="9040"/>
                    <a:pt x="47722" y="985"/>
                  </a:cubicBezTo>
                  <a:cubicBezTo>
                    <a:pt x="45525" y="296"/>
                    <a:pt x="43405" y="1"/>
                    <a:pt x="41343" y="1"/>
                  </a:cubicBezTo>
                  <a:close/>
                </a:path>
              </a:pathLst>
            </a:custGeom>
            <a:solidFill>
              <a:schemeClr val="lt2"/>
            </a:solidFill>
            <a:ln w="762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47625" dir="6480000" algn="bl" rotWithShape="0">
                <a:schemeClr val="dk1">
                  <a:alpha val="23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487" name="Google Shape;2487;p31"/>
            <p:cNvGrpSpPr/>
            <p:nvPr/>
          </p:nvGrpSpPr>
          <p:grpSpPr>
            <a:xfrm rot="4346401">
              <a:off x="9694335" y="3347712"/>
              <a:ext cx="1544618" cy="1028925"/>
              <a:chOff x="2670525" y="1658075"/>
              <a:chExt cx="1301725" cy="867125"/>
            </a:xfrm>
          </p:grpSpPr>
          <p:sp>
            <p:nvSpPr>
              <p:cNvPr id="2488" name="Google Shape;2488;p31"/>
              <p:cNvSpPr/>
              <p:nvPr/>
            </p:nvSpPr>
            <p:spPr>
              <a:xfrm>
                <a:off x="2670525" y="1658075"/>
                <a:ext cx="1301725" cy="867125"/>
              </a:xfrm>
              <a:custGeom>
                <a:avLst/>
                <a:gdLst/>
                <a:ahLst/>
                <a:cxnLst/>
                <a:rect l="l" t="t" r="r" b="b"/>
                <a:pathLst>
                  <a:path w="52069" h="34685" extrusionOk="0">
                    <a:moveTo>
                      <a:pt x="41343" y="1"/>
                    </a:moveTo>
                    <a:cubicBezTo>
                      <a:pt x="29017" y="1"/>
                      <a:pt x="18759" y="10551"/>
                      <a:pt x="6419" y="10551"/>
                    </a:cubicBezTo>
                    <a:cubicBezTo>
                      <a:pt x="4345" y="10551"/>
                      <a:pt x="2212" y="10253"/>
                      <a:pt x="1" y="9556"/>
                    </a:cubicBezTo>
                    <a:lnTo>
                      <a:pt x="1" y="9556"/>
                    </a:lnTo>
                    <a:cubicBezTo>
                      <a:pt x="1460" y="17581"/>
                      <a:pt x="2888" y="25636"/>
                      <a:pt x="4347" y="33691"/>
                    </a:cubicBezTo>
                    <a:cubicBezTo>
                      <a:pt x="6555" y="34387"/>
                      <a:pt x="8684" y="34685"/>
                      <a:pt x="10756" y="34685"/>
                    </a:cubicBezTo>
                    <a:cubicBezTo>
                      <a:pt x="23078" y="34685"/>
                      <a:pt x="33337" y="24135"/>
                      <a:pt x="45680" y="24135"/>
                    </a:cubicBezTo>
                    <a:cubicBezTo>
                      <a:pt x="47745" y="24135"/>
                      <a:pt x="49868" y="24430"/>
                      <a:pt x="52068" y="25119"/>
                    </a:cubicBezTo>
                    <a:cubicBezTo>
                      <a:pt x="50609" y="17064"/>
                      <a:pt x="49181" y="9040"/>
                      <a:pt x="47722" y="985"/>
                    </a:cubicBezTo>
                    <a:cubicBezTo>
                      <a:pt x="45525" y="296"/>
                      <a:pt x="43405" y="1"/>
                      <a:pt x="4134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9" name="Google Shape;2489;p31"/>
              <p:cNvSpPr/>
              <p:nvPr/>
            </p:nvSpPr>
            <p:spPr>
              <a:xfrm>
                <a:off x="2745750" y="1705450"/>
                <a:ext cx="1153550" cy="771375"/>
              </a:xfrm>
              <a:custGeom>
                <a:avLst/>
                <a:gdLst/>
                <a:ahLst/>
                <a:cxnLst/>
                <a:rect l="l" t="t" r="r" b="b"/>
                <a:pathLst>
                  <a:path w="46142" h="30855" extrusionOk="0">
                    <a:moveTo>
                      <a:pt x="38888" y="1"/>
                    </a:moveTo>
                    <a:cubicBezTo>
                      <a:pt x="26272" y="1"/>
                      <a:pt x="16314" y="10800"/>
                      <a:pt x="3682" y="10800"/>
                    </a:cubicBezTo>
                    <a:cubicBezTo>
                      <a:pt x="2481" y="10800"/>
                      <a:pt x="1255" y="10702"/>
                      <a:pt x="1" y="10488"/>
                    </a:cubicBezTo>
                    <a:lnTo>
                      <a:pt x="1" y="10488"/>
                    </a:lnTo>
                    <a:cubicBezTo>
                      <a:pt x="1217" y="17175"/>
                      <a:pt x="2402" y="23862"/>
                      <a:pt x="3618" y="30549"/>
                    </a:cubicBezTo>
                    <a:cubicBezTo>
                      <a:pt x="4859" y="30759"/>
                      <a:pt x="6071" y="30855"/>
                      <a:pt x="7260" y="30855"/>
                    </a:cubicBezTo>
                    <a:cubicBezTo>
                      <a:pt x="19880" y="30855"/>
                      <a:pt x="29823" y="20061"/>
                      <a:pt x="42486" y="20061"/>
                    </a:cubicBezTo>
                    <a:cubicBezTo>
                      <a:pt x="43679" y="20061"/>
                      <a:pt x="44896" y="20157"/>
                      <a:pt x="46142" y="20367"/>
                    </a:cubicBezTo>
                    <a:cubicBezTo>
                      <a:pt x="44926" y="13680"/>
                      <a:pt x="43710" y="6993"/>
                      <a:pt x="42524" y="306"/>
                    </a:cubicBezTo>
                    <a:cubicBezTo>
                      <a:pt x="41286" y="97"/>
                      <a:pt x="40075" y="1"/>
                      <a:pt x="3888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90" name="Google Shape;2490;p31"/>
              <p:cNvSpPr/>
              <p:nvPr/>
            </p:nvSpPr>
            <p:spPr>
              <a:xfrm>
                <a:off x="3095300" y="1846500"/>
                <a:ext cx="466600" cy="485400"/>
              </a:xfrm>
              <a:custGeom>
                <a:avLst/>
                <a:gdLst/>
                <a:ahLst/>
                <a:cxnLst/>
                <a:rect l="l" t="t" r="r" b="b"/>
                <a:pathLst>
                  <a:path w="18664" h="19416" extrusionOk="0">
                    <a:moveTo>
                      <a:pt x="11047" y="1"/>
                    </a:moveTo>
                    <a:cubicBezTo>
                      <a:pt x="9947" y="1"/>
                      <a:pt x="8804" y="266"/>
                      <a:pt x="7691" y="834"/>
                    </a:cubicBezTo>
                    <a:cubicBezTo>
                      <a:pt x="3223" y="3114"/>
                      <a:pt x="1" y="8646"/>
                      <a:pt x="852" y="13631"/>
                    </a:cubicBezTo>
                    <a:cubicBezTo>
                      <a:pt x="1434" y="17192"/>
                      <a:pt x="4244" y="19416"/>
                      <a:pt x="7422" y="19416"/>
                    </a:cubicBezTo>
                    <a:cubicBezTo>
                      <a:pt x="8557" y="19416"/>
                      <a:pt x="9739" y="19132"/>
                      <a:pt x="10883" y="18524"/>
                    </a:cubicBezTo>
                    <a:cubicBezTo>
                      <a:pt x="15168" y="16214"/>
                      <a:pt x="18664" y="10804"/>
                      <a:pt x="17722" y="5789"/>
                    </a:cubicBezTo>
                    <a:cubicBezTo>
                      <a:pt x="17066" y="2239"/>
                      <a:pt x="14240" y="1"/>
                      <a:pt x="1104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91" name="Google Shape;2491;p31"/>
              <p:cNvSpPr/>
              <p:nvPr/>
            </p:nvSpPr>
            <p:spPr>
              <a:xfrm>
                <a:off x="3219175" y="1912175"/>
                <a:ext cx="218100" cy="337425"/>
              </a:xfrm>
              <a:custGeom>
                <a:avLst/>
                <a:gdLst/>
                <a:ahLst/>
                <a:cxnLst/>
                <a:rect l="l" t="t" r="r" b="b"/>
                <a:pathLst>
                  <a:path w="8724" h="13497" extrusionOk="0">
                    <a:moveTo>
                      <a:pt x="3192" y="3982"/>
                    </a:moveTo>
                    <a:cubicBezTo>
                      <a:pt x="3283" y="4742"/>
                      <a:pt x="3374" y="5107"/>
                      <a:pt x="3526" y="5897"/>
                    </a:cubicBezTo>
                    <a:cubicBezTo>
                      <a:pt x="3357" y="5923"/>
                      <a:pt x="3202" y="5938"/>
                      <a:pt x="3064" y="5938"/>
                    </a:cubicBezTo>
                    <a:cubicBezTo>
                      <a:pt x="2705" y="5938"/>
                      <a:pt x="2459" y="5831"/>
                      <a:pt x="2371" y="5502"/>
                    </a:cubicBezTo>
                    <a:cubicBezTo>
                      <a:pt x="2310" y="5046"/>
                      <a:pt x="2523" y="4499"/>
                      <a:pt x="3192" y="3982"/>
                    </a:cubicBezTo>
                    <a:close/>
                    <a:moveTo>
                      <a:pt x="5717" y="7576"/>
                    </a:moveTo>
                    <a:cubicBezTo>
                      <a:pt x="6076" y="7576"/>
                      <a:pt x="6317" y="7712"/>
                      <a:pt x="6383" y="8086"/>
                    </a:cubicBezTo>
                    <a:cubicBezTo>
                      <a:pt x="6444" y="8542"/>
                      <a:pt x="6231" y="9028"/>
                      <a:pt x="5624" y="9514"/>
                    </a:cubicBezTo>
                    <a:cubicBezTo>
                      <a:pt x="5472" y="8754"/>
                      <a:pt x="5411" y="8390"/>
                      <a:pt x="5259" y="7630"/>
                    </a:cubicBezTo>
                    <a:cubicBezTo>
                      <a:pt x="5427" y="7596"/>
                      <a:pt x="5581" y="7576"/>
                      <a:pt x="5717" y="7576"/>
                    </a:cubicBezTo>
                    <a:close/>
                    <a:moveTo>
                      <a:pt x="3830" y="0"/>
                    </a:moveTo>
                    <a:cubicBezTo>
                      <a:pt x="3344" y="244"/>
                      <a:pt x="3070" y="396"/>
                      <a:pt x="2523" y="669"/>
                    </a:cubicBezTo>
                    <a:cubicBezTo>
                      <a:pt x="2645" y="1277"/>
                      <a:pt x="2675" y="1581"/>
                      <a:pt x="2797" y="2189"/>
                    </a:cubicBezTo>
                    <a:cubicBezTo>
                      <a:pt x="1277" y="3101"/>
                      <a:pt x="0" y="4803"/>
                      <a:pt x="304" y="6657"/>
                    </a:cubicBezTo>
                    <a:cubicBezTo>
                      <a:pt x="514" y="7876"/>
                      <a:pt x="1260" y="8224"/>
                      <a:pt x="2163" y="8224"/>
                    </a:cubicBezTo>
                    <a:cubicBezTo>
                      <a:pt x="2700" y="8224"/>
                      <a:pt x="3293" y="8100"/>
                      <a:pt x="3861" y="7964"/>
                    </a:cubicBezTo>
                    <a:cubicBezTo>
                      <a:pt x="4013" y="8876"/>
                      <a:pt x="4134" y="9332"/>
                      <a:pt x="4286" y="10244"/>
                    </a:cubicBezTo>
                    <a:cubicBezTo>
                      <a:pt x="3636" y="10496"/>
                      <a:pt x="2956" y="10631"/>
                      <a:pt x="2348" y="10631"/>
                    </a:cubicBezTo>
                    <a:cubicBezTo>
                      <a:pt x="2075" y="10631"/>
                      <a:pt x="1816" y="10604"/>
                      <a:pt x="1581" y="10548"/>
                    </a:cubicBezTo>
                    <a:cubicBezTo>
                      <a:pt x="1429" y="11338"/>
                      <a:pt x="1307" y="11763"/>
                      <a:pt x="1155" y="12554"/>
                    </a:cubicBezTo>
                    <a:cubicBezTo>
                      <a:pt x="1385" y="12611"/>
                      <a:pt x="1649" y="12640"/>
                      <a:pt x="1938" y="12640"/>
                    </a:cubicBezTo>
                    <a:cubicBezTo>
                      <a:pt x="2722" y="12640"/>
                      <a:pt x="3688" y="12429"/>
                      <a:pt x="4620" y="12007"/>
                    </a:cubicBezTo>
                    <a:cubicBezTo>
                      <a:pt x="4742" y="12584"/>
                      <a:pt x="4772" y="12888"/>
                      <a:pt x="4894" y="13496"/>
                    </a:cubicBezTo>
                    <a:cubicBezTo>
                      <a:pt x="5380" y="13253"/>
                      <a:pt x="5654" y="13131"/>
                      <a:pt x="6171" y="12858"/>
                    </a:cubicBezTo>
                    <a:cubicBezTo>
                      <a:pt x="6049" y="12219"/>
                      <a:pt x="6019" y="11915"/>
                      <a:pt x="5928" y="11308"/>
                    </a:cubicBezTo>
                    <a:cubicBezTo>
                      <a:pt x="7447" y="10396"/>
                      <a:pt x="8724" y="8724"/>
                      <a:pt x="8390" y="6961"/>
                    </a:cubicBezTo>
                    <a:cubicBezTo>
                      <a:pt x="8198" y="5772"/>
                      <a:pt x="7449" y="5418"/>
                      <a:pt x="6541" y="5418"/>
                    </a:cubicBezTo>
                    <a:cubicBezTo>
                      <a:pt x="6010" y="5418"/>
                      <a:pt x="5424" y="5539"/>
                      <a:pt x="4864" y="5684"/>
                    </a:cubicBezTo>
                    <a:cubicBezTo>
                      <a:pt x="4712" y="4712"/>
                      <a:pt x="4590" y="4256"/>
                      <a:pt x="4438" y="3314"/>
                    </a:cubicBezTo>
                    <a:cubicBezTo>
                      <a:pt x="4976" y="3094"/>
                      <a:pt x="5552" y="2992"/>
                      <a:pt x="6137" y="2992"/>
                    </a:cubicBezTo>
                    <a:cubicBezTo>
                      <a:pt x="6280" y="2992"/>
                      <a:pt x="6423" y="2998"/>
                      <a:pt x="6566" y="3010"/>
                    </a:cubicBezTo>
                    <a:cubicBezTo>
                      <a:pt x="6718" y="2219"/>
                      <a:pt x="6748" y="1794"/>
                      <a:pt x="6900" y="1003"/>
                    </a:cubicBezTo>
                    <a:cubicBezTo>
                      <a:pt x="6733" y="979"/>
                      <a:pt x="6557" y="966"/>
                      <a:pt x="6377" y="966"/>
                    </a:cubicBezTo>
                    <a:cubicBezTo>
                      <a:pt x="5671" y="966"/>
                      <a:pt x="4878" y="1151"/>
                      <a:pt x="4104" y="1490"/>
                    </a:cubicBezTo>
                    <a:cubicBezTo>
                      <a:pt x="3982" y="912"/>
                      <a:pt x="3952" y="608"/>
                      <a:pt x="383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92" name="Google Shape;2492;p31"/>
              <p:cNvSpPr/>
              <p:nvPr/>
            </p:nvSpPr>
            <p:spPr>
              <a:xfrm>
                <a:off x="3710904" y="1696193"/>
                <a:ext cx="158250" cy="139500"/>
              </a:xfrm>
              <a:custGeom>
                <a:avLst/>
                <a:gdLst/>
                <a:ahLst/>
                <a:cxnLst/>
                <a:rect l="l" t="t" r="r" b="b"/>
                <a:pathLst>
                  <a:path w="6330" h="5580" extrusionOk="0">
                    <a:moveTo>
                      <a:pt x="2035" y="1"/>
                    </a:moveTo>
                    <a:cubicBezTo>
                      <a:pt x="802" y="1"/>
                      <a:pt x="0" y="1090"/>
                      <a:pt x="212" y="2386"/>
                    </a:cubicBezTo>
                    <a:cubicBezTo>
                      <a:pt x="516" y="3906"/>
                      <a:pt x="2005" y="5152"/>
                      <a:pt x="3616" y="5487"/>
                    </a:cubicBezTo>
                    <a:cubicBezTo>
                      <a:pt x="3887" y="5549"/>
                      <a:pt x="4147" y="5580"/>
                      <a:pt x="4389" y="5580"/>
                    </a:cubicBezTo>
                    <a:cubicBezTo>
                      <a:pt x="5559" y="5580"/>
                      <a:pt x="6330" y="4872"/>
                      <a:pt x="6078" y="3663"/>
                    </a:cubicBezTo>
                    <a:cubicBezTo>
                      <a:pt x="5744" y="2052"/>
                      <a:pt x="4285" y="471"/>
                      <a:pt x="2613" y="76"/>
                    </a:cubicBezTo>
                    <a:cubicBezTo>
                      <a:pt x="2412" y="25"/>
                      <a:pt x="2219" y="1"/>
                      <a:pt x="203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93" name="Google Shape;2493;p31"/>
              <p:cNvSpPr/>
              <p:nvPr/>
            </p:nvSpPr>
            <p:spPr>
              <a:xfrm>
                <a:off x="3774100" y="2106607"/>
                <a:ext cx="158375" cy="139725"/>
              </a:xfrm>
              <a:custGeom>
                <a:avLst/>
                <a:gdLst/>
                <a:ahLst/>
                <a:cxnLst/>
                <a:rect l="l" t="t" r="r" b="b"/>
                <a:pathLst>
                  <a:path w="6335" h="5589" extrusionOk="0">
                    <a:moveTo>
                      <a:pt x="2072" y="0"/>
                    </a:moveTo>
                    <a:cubicBezTo>
                      <a:pt x="819" y="0"/>
                      <a:pt x="1" y="1098"/>
                      <a:pt x="214" y="2406"/>
                    </a:cubicBezTo>
                    <a:cubicBezTo>
                      <a:pt x="518" y="3926"/>
                      <a:pt x="2008" y="5172"/>
                      <a:pt x="3619" y="5507"/>
                    </a:cubicBezTo>
                    <a:cubicBezTo>
                      <a:pt x="3880" y="5562"/>
                      <a:pt x="4131" y="5589"/>
                      <a:pt x="4365" y="5589"/>
                    </a:cubicBezTo>
                    <a:cubicBezTo>
                      <a:pt x="5550" y="5589"/>
                      <a:pt x="6334" y="4901"/>
                      <a:pt x="6081" y="3683"/>
                    </a:cubicBezTo>
                    <a:cubicBezTo>
                      <a:pt x="5746" y="2011"/>
                      <a:pt x="4257" y="461"/>
                      <a:pt x="2615" y="66"/>
                    </a:cubicBezTo>
                    <a:cubicBezTo>
                      <a:pt x="2427" y="21"/>
                      <a:pt x="2246" y="0"/>
                      <a:pt x="207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94" name="Google Shape;2494;p31"/>
              <p:cNvSpPr/>
              <p:nvPr/>
            </p:nvSpPr>
            <p:spPr>
              <a:xfrm>
                <a:off x="2694985" y="1936311"/>
                <a:ext cx="159000" cy="139950"/>
              </a:xfrm>
              <a:custGeom>
                <a:avLst/>
                <a:gdLst/>
                <a:ahLst/>
                <a:cxnLst/>
                <a:rect l="l" t="t" r="r" b="b"/>
                <a:pathLst>
                  <a:path w="6360" h="5598" extrusionOk="0">
                    <a:moveTo>
                      <a:pt x="2004" y="1"/>
                    </a:moveTo>
                    <a:cubicBezTo>
                      <a:pt x="792" y="1"/>
                      <a:pt x="0" y="707"/>
                      <a:pt x="255" y="1905"/>
                    </a:cubicBezTo>
                    <a:cubicBezTo>
                      <a:pt x="620" y="3576"/>
                      <a:pt x="2048" y="5096"/>
                      <a:pt x="3720" y="5522"/>
                    </a:cubicBezTo>
                    <a:cubicBezTo>
                      <a:pt x="3925" y="5573"/>
                      <a:pt x="4122" y="5597"/>
                      <a:pt x="4308" y="5597"/>
                    </a:cubicBezTo>
                    <a:cubicBezTo>
                      <a:pt x="5561" y="5597"/>
                      <a:pt x="6359" y="4508"/>
                      <a:pt x="6121" y="3212"/>
                    </a:cubicBezTo>
                    <a:cubicBezTo>
                      <a:pt x="5848" y="1692"/>
                      <a:pt x="4389" y="446"/>
                      <a:pt x="2747" y="81"/>
                    </a:cubicBezTo>
                    <a:cubicBezTo>
                      <a:pt x="2487" y="27"/>
                      <a:pt x="2238" y="1"/>
                      <a:pt x="200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95" name="Google Shape;2495;p31"/>
              <p:cNvSpPr/>
              <p:nvPr/>
            </p:nvSpPr>
            <p:spPr>
              <a:xfrm>
                <a:off x="2776216" y="2366185"/>
                <a:ext cx="158250" cy="139925"/>
              </a:xfrm>
              <a:custGeom>
                <a:avLst/>
                <a:gdLst/>
                <a:ahLst/>
                <a:cxnLst/>
                <a:rect l="l" t="t" r="r" b="b"/>
                <a:pathLst>
                  <a:path w="6330" h="5597" extrusionOk="0">
                    <a:moveTo>
                      <a:pt x="1978" y="1"/>
                    </a:moveTo>
                    <a:cubicBezTo>
                      <a:pt x="772" y="1"/>
                      <a:pt x="0" y="711"/>
                      <a:pt x="255" y="1935"/>
                    </a:cubicBezTo>
                    <a:cubicBezTo>
                      <a:pt x="590" y="3607"/>
                      <a:pt x="2049" y="5126"/>
                      <a:pt x="3690" y="5521"/>
                    </a:cubicBezTo>
                    <a:cubicBezTo>
                      <a:pt x="3895" y="5573"/>
                      <a:pt x="4092" y="5597"/>
                      <a:pt x="4278" y="5597"/>
                    </a:cubicBezTo>
                    <a:cubicBezTo>
                      <a:pt x="5531" y="5597"/>
                      <a:pt x="6329" y="4508"/>
                      <a:pt x="6091" y="3211"/>
                    </a:cubicBezTo>
                    <a:cubicBezTo>
                      <a:pt x="5787" y="1722"/>
                      <a:pt x="4328" y="476"/>
                      <a:pt x="2717" y="81"/>
                    </a:cubicBezTo>
                    <a:cubicBezTo>
                      <a:pt x="2458" y="27"/>
                      <a:pt x="2210" y="1"/>
                      <a:pt x="197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7977" y="1895340"/>
            <a:ext cx="2090368" cy="2090368"/>
          </a:xfrm>
          <a:prstGeom prst="rect">
            <a:avLst/>
          </a:prstGeom>
        </p:spPr>
      </p:pic>
      <p:sp>
        <p:nvSpPr>
          <p:cNvPr id="4" name="Равнобедренный треугольник 3">
            <a:hlinkClick r:id="rId4"/>
          </p:cNvPr>
          <p:cNvSpPr/>
          <p:nvPr/>
        </p:nvSpPr>
        <p:spPr>
          <a:xfrm rot="5400000">
            <a:off x="4272866" y="2328557"/>
            <a:ext cx="1302589" cy="1071205"/>
          </a:xfrm>
          <a:prstGeom prst="triangle">
            <a:avLst/>
          </a:prstGeom>
          <a:solidFill>
            <a:srgbClr val="B8D8A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Равнобедренный треугольник 40">
            <a:hlinkClick r:id="rId5" action="ppaction://hlinkfile"/>
          </p:cNvPr>
          <p:cNvSpPr/>
          <p:nvPr/>
        </p:nvSpPr>
        <p:spPr>
          <a:xfrm rot="5400000">
            <a:off x="6027308" y="2380924"/>
            <a:ext cx="1302589" cy="1071205"/>
          </a:xfrm>
          <a:prstGeom prst="triangle">
            <a:avLst/>
          </a:prstGeom>
          <a:solidFill>
            <a:srgbClr val="7DB85C"/>
          </a:solidFill>
          <a:ln>
            <a:solidFill>
              <a:srgbClr val="7DB85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7366" y="2125379"/>
            <a:ext cx="7790989" cy="799500"/>
          </a:xfrm>
        </p:spPr>
        <p:txBody>
          <a:bodyPr/>
          <a:lstStyle/>
          <a:p>
            <a:r>
              <a:rPr lang="ru-RU" b="1" dirty="0" smtClean="0">
                <a:latin typeface="Century Gothic" panose="020B0502020202020204" pitchFamily="34" charset="0"/>
              </a:rPr>
              <a:t>Способы борьбы с коррупцией!</a:t>
            </a:r>
            <a:endParaRPr lang="ru-RU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4825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9" name="Google Shape;2329;p28"/>
          <p:cNvSpPr txBox="1">
            <a:spLocks noGrp="1"/>
          </p:cNvSpPr>
          <p:nvPr>
            <p:ph type="ctrTitle"/>
          </p:nvPr>
        </p:nvSpPr>
        <p:spPr>
          <a:xfrm>
            <a:off x="756467" y="1191817"/>
            <a:ext cx="7800100" cy="258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800" b="1" dirty="0" smtClean="0">
                <a:latin typeface="Century Gothic" panose="020B0502020202020204" pitchFamily="34" charset="0"/>
              </a:rPr>
              <a:t>Видеоролик-</a:t>
            </a:r>
            <a:br>
              <a:rPr lang="ru-RU" sz="4800" b="1" dirty="0" smtClean="0">
                <a:latin typeface="Century Gothic" panose="020B0502020202020204" pitchFamily="34" charset="0"/>
              </a:rPr>
            </a:br>
            <a:r>
              <a:rPr lang="ru-RU" sz="4800" b="1" dirty="0" smtClean="0">
                <a:latin typeface="Century Gothic" panose="020B0502020202020204" pitchFamily="34" charset="0"/>
              </a:rPr>
              <a:t>сказка</a:t>
            </a:r>
            <a:br>
              <a:rPr lang="ru-RU" sz="4800" b="1" dirty="0" smtClean="0">
                <a:latin typeface="Century Gothic" panose="020B0502020202020204" pitchFamily="34" charset="0"/>
              </a:rPr>
            </a:br>
            <a:r>
              <a:rPr lang="ru-RU" sz="4800" b="1" dirty="0" smtClean="0">
                <a:latin typeface="Century Gothic" panose="020B0502020202020204" pitchFamily="34" charset="0"/>
              </a:rPr>
              <a:t>«Взяток не берем»</a:t>
            </a:r>
            <a:r>
              <a:rPr lang="en" sz="3200" b="1" dirty="0" smtClean="0">
                <a:solidFill>
                  <a:schemeClr val="dk2"/>
                </a:solidFill>
                <a:latin typeface="Century Gothic" panose="020B0502020202020204" pitchFamily="34" charset="0"/>
              </a:rPr>
              <a:t> </a:t>
            </a:r>
            <a:endParaRPr sz="3200" b="1" dirty="0">
              <a:solidFill>
                <a:schemeClr val="dk2"/>
              </a:solidFill>
              <a:latin typeface="Century Gothic" panose="020B0502020202020204" pitchFamily="34" charset="0"/>
            </a:endParaRPr>
          </a:p>
        </p:txBody>
      </p:sp>
      <p:sp>
        <p:nvSpPr>
          <p:cNvPr id="2330" name="Google Shape;2330;p28"/>
          <p:cNvSpPr txBox="1">
            <a:spLocks noGrp="1"/>
          </p:cNvSpPr>
          <p:nvPr>
            <p:ph type="subTitle" idx="1"/>
          </p:nvPr>
        </p:nvSpPr>
        <p:spPr>
          <a:xfrm>
            <a:off x="2353619" y="3671658"/>
            <a:ext cx="4422621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>
                <a:latin typeface="Century Gothic" panose="020B0502020202020204" pitchFamily="34" charset="0"/>
              </a:rPr>
              <a:t>Подготовили студентки 2а группы: Журавлева В.А., Петрова </a:t>
            </a:r>
            <a:r>
              <a:rPr lang="ru-RU" dirty="0">
                <a:latin typeface="Century Gothic" panose="020B0502020202020204" pitchFamily="34" charset="0"/>
              </a:rPr>
              <a:t> </a:t>
            </a:r>
            <a:r>
              <a:rPr lang="ru-RU" dirty="0" smtClean="0">
                <a:latin typeface="Century Gothic" panose="020B0502020202020204" pitchFamily="34" charset="0"/>
              </a:rPr>
              <a:t>М.А..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>
                <a:latin typeface="Century Gothic" panose="020B0502020202020204" pitchFamily="34" charset="0"/>
              </a:rPr>
              <a:t>Руководители: </a:t>
            </a:r>
            <a:r>
              <a:rPr lang="ru-RU" dirty="0" err="1" smtClean="0">
                <a:latin typeface="Century Gothic" panose="020B0502020202020204" pitchFamily="34" charset="0"/>
              </a:rPr>
              <a:t>Шаркова</a:t>
            </a:r>
            <a:r>
              <a:rPr lang="ru-RU" dirty="0" smtClean="0">
                <a:latin typeface="Century Gothic" panose="020B0502020202020204" pitchFamily="34" charset="0"/>
              </a:rPr>
              <a:t> Е.В., </a:t>
            </a:r>
            <a:r>
              <a:rPr lang="ru-RU" dirty="0" err="1" smtClean="0">
                <a:latin typeface="Century Gothic" panose="020B0502020202020204" pitchFamily="34" charset="0"/>
              </a:rPr>
              <a:t>Лотова</a:t>
            </a:r>
            <a:r>
              <a:rPr lang="ru-RU" dirty="0" smtClean="0">
                <a:latin typeface="Century Gothic" panose="020B0502020202020204" pitchFamily="34" charset="0"/>
              </a:rPr>
              <a:t> Г.П </a:t>
            </a:r>
            <a:endParaRPr dirty="0">
              <a:latin typeface="Century Gothic" panose="020B0502020202020204" pitchFamily="34" charset="0"/>
            </a:endParaRPr>
          </a:p>
        </p:txBody>
      </p:sp>
      <p:sp>
        <p:nvSpPr>
          <p:cNvPr id="4" name="Google Shape;2330;p28"/>
          <p:cNvSpPr txBox="1">
            <a:spLocks/>
          </p:cNvSpPr>
          <p:nvPr/>
        </p:nvSpPr>
        <p:spPr>
          <a:xfrm>
            <a:off x="1934855" y="4749900"/>
            <a:ext cx="526015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 Medium"/>
              <a:buNone/>
              <a:defRPr sz="1600" b="0" i="0" u="none" strike="noStrike" cap="non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 Medium"/>
              <a:buNone/>
              <a:defRPr sz="1800" b="0" i="0" u="none" strike="noStrike" cap="non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 Medium"/>
              <a:buNone/>
              <a:defRPr sz="1800" b="0" i="0" u="none" strike="noStrike" cap="non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 Medium"/>
              <a:buNone/>
              <a:defRPr sz="1800" b="0" i="0" u="none" strike="noStrike" cap="non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 Medium"/>
              <a:buNone/>
              <a:defRPr sz="1800" b="0" i="0" u="none" strike="noStrike" cap="non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 Medium"/>
              <a:buNone/>
              <a:defRPr sz="1800" b="0" i="0" u="none" strike="noStrike" cap="non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 Medium"/>
              <a:buNone/>
              <a:defRPr sz="1800" b="0" i="0" u="none" strike="noStrike" cap="non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 Medium"/>
              <a:buNone/>
              <a:defRPr sz="1800" b="0" i="0" u="none" strike="noStrike" cap="non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 Medium"/>
              <a:buNone/>
              <a:defRPr sz="1800" b="0" i="0" u="none" strike="noStrike" cap="non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9pPr>
          </a:lstStyle>
          <a:p>
            <a:pPr marL="0" indent="0"/>
            <a:r>
              <a:rPr lang="ru-RU" dirty="0">
                <a:latin typeface="Century Gothic" panose="020B0502020202020204" pitchFamily="34" charset="0"/>
              </a:rPr>
              <a:t>Камышлов, 2023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039451" y="15832"/>
            <a:ext cx="505095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schemeClr val="dk1"/>
                </a:solidFill>
                <a:latin typeface="Century Gothic" panose="020B0502020202020204" pitchFamily="34" charset="0"/>
                <a:ea typeface="Libre Franklin Medium"/>
                <a:cs typeface="Libre Franklin Medium"/>
              </a:rPr>
              <a:t>Министерство образования и молодёжной политики </a:t>
            </a:r>
            <a:r>
              <a:rPr lang="ru-RU" sz="1600" dirty="0">
                <a:solidFill>
                  <a:schemeClr val="dk1"/>
                </a:solidFill>
                <a:latin typeface="Century Gothic" panose="020B0502020202020204" pitchFamily="34" charset="0"/>
                <a:ea typeface="Libre Franklin Medium"/>
                <a:cs typeface="Libre Franklin Medium"/>
                <a:sym typeface="Libre Franklin Medium"/>
              </a:rPr>
              <a:t>Свердловской области </a:t>
            </a:r>
          </a:p>
          <a:p>
            <a:pPr algn="ctr"/>
            <a:r>
              <a:rPr lang="ru-RU" sz="1600" dirty="0">
                <a:solidFill>
                  <a:schemeClr val="dk1"/>
                </a:solidFill>
                <a:latin typeface="Century Gothic" panose="020B0502020202020204" pitchFamily="34" charset="0"/>
                <a:ea typeface="Libre Franklin Medium"/>
                <a:cs typeface="Libre Franklin Medium"/>
                <a:sym typeface="Libre Franklin Medium"/>
              </a:rPr>
              <a:t>ГАПОУ СО «</a:t>
            </a:r>
            <a:r>
              <a:rPr lang="ru-RU" sz="1600" dirty="0" err="1">
                <a:solidFill>
                  <a:schemeClr val="dk1"/>
                </a:solidFill>
                <a:latin typeface="Century Gothic" panose="020B0502020202020204" pitchFamily="34" charset="0"/>
                <a:ea typeface="Libre Franklin Medium"/>
                <a:cs typeface="Libre Franklin Medium"/>
                <a:sym typeface="Libre Franklin Medium"/>
              </a:rPr>
              <a:t>Камышловский</a:t>
            </a:r>
            <a:r>
              <a:rPr lang="ru-RU" sz="1600" dirty="0">
                <a:solidFill>
                  <a:schemeClr val="dk1"/>
                </a:solidFill>
                <a:latin typeface="Century Gothic" panose="020B0502020202020204" pitchFamily="34" charset="0"/>
                <a:ea typeface="Libre Franklin Medium"/>
                <a:cs typeface="Libre Franklin Medium"/>
                <a:sym typeface="Libre Franklin Medium"/>
              </a:rPr>
              <a:t> педагогический </a:t>
            </a:r>
            <a:r>
              <a:rPr lang="ru-RU" sz="1600" dirty="0" smtClean="0">
                <a:solidFill>
                  <a:schemeClr val="dk1"/>
                </a:solidFill>
                <a:latin typeface="Century Gothic" panose="020B0502020202020204" pitchFamily="34" charset="0"/>
                <a:ea typeface="Libre Franklin Medium"/>
                <a:cs typeface="Libre Franklin Medium"/>
              </a:rPr>
              <a:t>колледж»</a:t>
            </a:r>
            <a:endParaRPr lang="ru-RU" sz="1600" dirty="0">
              <a:solidFill>
                <a:schemeClr val="dk1"/>
              </a:solidFill>
              <a:latin typeface="Century Gothic" panose="020B0502020202020204" pitchFamily="34" charset="0"/>
              <a:ea typeface="Libre Franklin Medium"/>
              <a:cs typeface="Libre Franklin Medium"/>
            </a:endParaRPr>
          </a:p>
        </p:txBody>
      </p:sp>
    </p:spTree>
    <p:extLst>
      <p:ext uri="{BB962C8B-B14F-4D97-AF65-F5344CB8AC3E}">
        <p14:creationId xmlns:p14="http://schemas.microsoft.com/office/powerpoint/2010/main" val="880356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S National Dollar Day Minitheme by Slidesgo">
  <a:themeElements>
    <a:clrScheme name="Simple Light">
      <a:dk1>
        <a:srgbClr val="1A3A22"/>
      </a:dk1>
      <a:lt1>
        <a:srgbClr val="B8D8A6"/>
      </a:lt1>
      <a:dk2>
        <a:srgbClr val="FBFDD8"/>
      </a:dk2>
      <a:lt2>
        <a:srgbClr val="6F9C73"/>
      </a:lt2>
      <a:accent1>
        <a:srgbClr val="74BA5A"/>
      </a:accent1>
      <a:accent2>
        <a:srgbClr val="FFFFFF"/>
      </a:accent2>
      <a:accent3>
        <a:srgbClr val="30693E"/>
      </a:accent3>
      <a:accent4>
        <a:srgbClr val="98C281"/>
      </a:accent4>
      <a:accent5>
        <a:srgbClr val="FBFDD8"/>
      </a:accent5>
      <a:accent6>
        <a:srgbClr val="6F9C73"/>
      </a:accent6>
      <a:hlink>
        <a:srgbClr val="1A3A22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83</Words>
  <Application>Microsoft Office PowerPoint</Application>
  <PresentationFormat>Экран (16:9)</PresentationFormat>
  <Paragraphs>15</Paragraphs>
  <Slides>5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Century Gothic</vt:lpstr>
      <vt:lpstr>Anton</vt:lpstr>
      <vt:lpstr>Libre Franklin Medium</vt:lpstr>
      <vt:lpstr>Bebas Neue</vt:lpstr>
      <vt:lpstr>Arial</vt:lpstr>
      <vt:lpstr>US National Dollar Day Minitheme by Slidesgo</vt:lpstr>
      <vt:lpstr>Видеоролик- сказка «Взяток не берем» </vt:lpstr>
      <vt:lpstr>Коррупция – это плохо!</vt:lpstr>
      <vt:lpstr>Видеоролик</vt:lpstr>
      <vt:lpstr>Способы борьбы с коррупцией!</vt:lpstr>
      <vt:lpstr>Видеоролик- сказка «Взяток не берем»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Видеоролик- сказка «Взяток не берем» </dc:title>
  <cp:lastModifiedBy>Dom</cp:lastModifiedBy>
  <cp:revision>6</cp:revision>
  <dcterms:modified xsi:type="dcterms:W3CDTF">2023-12-05T17:42:44Z</dcterms:modified>
</cp:coreProperties>
</file>