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60" r:id="rId5"/>
    <p:sldId id="262" r:id="rId6"/>
    <p:sldId id="281" r:id="rId7"/>
    <p:sldId id="282" r:id="rId8"/>
    <p:sldId id="267" r:id="rId9"/>
    <p:sldId id="266" r:id="rId10"/>
    <p:sldId id="257" r:id="rId11"/>
    <p:sldId id="270" r:id="rId12"/>
    <p:sldId id="272" r:id="rId13"/>
    <p:sldId id="274" r:id="rId14"/>
    <p:sldId id="27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03"/>
    <a:srgbClr val="EAE5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E79B-004A-41C1-A9F8-44241EDA76EF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68F7D6-C022-4597-A1FA-1892ABEF9BBC}">
      <dgm:prSet/>
      <dgm:spPr/>
      <dgm:t>
        <a:bodyPr/>
        <a:lstStyle/>
        <a:p>
          <a:pPr algn="just"/>
          <a:r>
            <a:rPr lang="ru-RU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Включение профессии Педагог (педагогическая деятельность в дошкольном образовании) в ТОП-Регион (список наиболее востребованных на рынке труда Свердловской области, новых и перспективных профессий, требующих СПО профессий) в 2017  г.</a:t>
          </a:r>
          <a:endParaRPr lang="ru-RU" dirty="0">
            <a:solidFill>
              <a:srgbClr val="492303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894F03-EB55-40AE-9E49-A057003020C0}" type="parTrans" cxnId="{7485F75B-4DC2-4178-9209-161954228C42}">
      <dgm:prSet/>
      <dgm:spPr/>
      <dgm:t>
        <a:bodyPr/>
        <a:lstStyle/>
        <a:p>
          <a:endParaRPr lang="ru-RU"/>
        </a:p>
      </dgm:t>
    </dgm:pt>
    <dgm:pt modelId="{CFE8287C-A6DD-493C-A1A1-0337CAD0358D}" type="sibTrans" cxnId="{7485F75B-4DC2-4178-9209-161954228C42}">
      <dgm:prSet/>
      <dgm:spPr/>
      <dgm:t>
        <a:bodyPr/>
        <a:lstStyle/>
        <a:p>
          <a:endParaRPr lang="ru-RU"/>
        </a:p>
      </dgm:t>
    </dgm:pt>
    <dgm:pt modelId="{6A5B1318-EAAC-4900-B20E-BF80F31C3F41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Решение задач государственной и региональной политики в сфере образования по развитию сетевого взаимодействия на различных уровнях системы образования</a:t>
          </a:r>
          <a:endParaRPr lang="ru-RU" sz="1800" dirty="0">
            <a:solidFill>
              <a:srgbClr val="492303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EFF8F-F403-45B3-946B-71FEAFDA96EA}" type="sibTrans" cxnId="{C9567E26-F99A-4D60-A054-124AED05CDD9}">
      <dgm:prSet/>
      <dgm:spPr/>
      <dgm:t>
        <a:bodyPr/>
        <a:lstStyle/>
        <a:p>
          <a:endParaRPr lang="ru-RU"/>
        </a:p>
      </dgm:t>
    </dgm:pt>
    <dgm:pt modelId="{06142F1D-4904-471B-ACB8-59054544CB69}" type="parTrans" cxnId="{C9567E26-F99A-4D60-A054-124AED05CDD9}">
      <dgm:prSet/>
      <dgm:spPr/>
      <dgm:t>
        <a:bodyPr/>
        <a:lstStyle/>
        <a:p>
          <a:endParaRPr lang="ru-RU"/>
        </a:p>
      </dgm:t>
    </dgm:pt>
    <dgm:pt modelId="{9C43FE8F-1511-4DCB-8E23-9559A029B9E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Необходимость активизации участия потенциальных работодателей и социальных партнеров в процессе подготовки специалистов и оценке образовательных достижений обучающихся  </a:t>
          </a:r>
          <a:endParaRPr lang="ru-RU" dirty="0">
            <a:solidFill>
              <a:srgbClr val="492303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34108F-9445-46F5-856B-E6CDA02E3F2E}" type="sibTrans" cxnId="{E3651521-C6A7-4FD7-877D-1414C25874EB}">
      <dgm:prSet/>
      <dgm:spPr/>
      <dgm:t>
        <a:bodyPr/>
        <a:lstStyle/>
        <a:p>
          <a:endParaRPr lang="ru-RU"/>
        </a:p>
      </dgm:t>
    </dgm:pt>
    <dgm:pt modelId="{7D236C23-CBA9-4255-B87E-74D9BFC5F7D6}" type="parTrans" cxnId="{E3651521-C6A7-4FD7-877D-1414C25874EB}">
      <dgm:prSet/>
      <dgm:spPr/>
      <dgm:t>
        <a:bodyPr/>
        <a:lstStyle/>
        <a:p>
          <a:endParaRPr lang="ru-RU"/>
        </a:p>
      </dgm:t>
    </dgm:pt>
    <dgm:pt modelId="{4DCA691E-C0BF-4057-A46C-4641D7508E96}" type="pres">
      <dgm:prSet presAssocID="{1548E79B-004A-41C1-A9F8-44241EDA76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7931C-2EC7-46B4-828E-A3D3A57E5DFA}" type="pres">
      <dgm:prSet presAssocID="{6A5B1318-EAAC-4900-B20E-BF80F31C3F41}" presName="circle1" presStyleLbl="node1" presStyleIdx="0" presStyleCnt="3"/>
      <dgm:spPr/>
      <dgm:t>
        <a:bodyPr/>
        <a:lstStyle/>
        <a:p>
          <a:endParaRPr lang="ru-RU"/>
        </a:p>
      </dgm:t>
    </dgm:pt>
    <dgm:pt modelId="{7F2FA74D-179F-4D82-BE1F-261D488F1B6A}" type="pres">
      <dgm:prSet presAssocID="{6A5B1318-EAAC-4900-B20E-BF80F31C3F41}" presName="space" presStyleCnt="0"/>
      <dgm:spPr/>
      <dgm:t>
        <a:bodyPr/>
        <a:lstStyle/>
        <a:p>
          <a:endParaRPr lang="ru-RU"/>
        </a:p>
      </dgm:t>
    </dgm:pt>
    <dgm:pt modelId="{71CE246B-061B-4C54-B31C-468B1D397243}" type="pres">
      <dgm:prSet presAssocID="{6A5B1318-EAAC-4900-B20E-BF80F31C3F41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A5B004C6-89F1-46CA-8627-39B9301B8583}" type="pres">
      <dgm:prSet presAssocID="{9C43FE8F-1511-4DCB-8E23-9559A029B9EB}" presName="vertSpace2" presStyleLbl="node1" presStyleIdx="0" presStyleCnt="3"/>
      <dgm:spPr/>
      <dgm:t>
        <a:bodyPr/>
        <a:lstStyle/>
        <a:p>
          <a:endParaRPr lang="ru-RU"/>
        </a:p>
      </dgm:t>
    </dgm:pt>
    <dgm:pt modelId="{859BE9E8-643E-4782-9C81-02C42AA490F8}" type="pres">
      <dgm:prSet presAssocID="{9C43FE8F-1511-4DCB-8E23-9559A029B9EB}" presName="circle2" presStyleLbl="node1" presStyleIdx="1" presStyleCnt="3"/>
      <dgm:spPr/>
      <dgm:t>
        <a:bodyPr/>
        <a:lstStyle/>
        <a:p>
          <a:endParaRPr lang="ru-RU"/>
        </a:p>
      </dgm:t>
    </dgm:pt>
    <dgm:pt modelId="{697A89C1-C1B7-413F-BB6E-E7B675808B52}" type="pres">
      <dgm:prSet presAssocID="{9C43FE8F-1511-4DCB-8E23-9559A029B9EB}" presName="rect2" presStyleLbl="alignAcc1" presStyleIdx="1" presStyleCnt="3" custScaleY="102236" custLinFactNeighborX="-93" custLinFactNeighborY="1441"/>
      <dgm:spPr/>
      <dgm:t>
        <a:bodyPr/>
        <a:lstStyle/>
        <a:p>
          <a:endParaRPr lang="ru-RU"/>
        </a:p>
      </dgm:t>
    </dgm:pt>
    <dgm:pt modelId="{2FCD1CAF-E33B-4BB7-A166-B7374BFCAFE5}" type="pres">
      <dgm:prSet presAssocID="{9768F7D6-C022-4597-A1FA-1892ABEF9BBC}" presName="vertSpace3" presStyleLbl="node1" presStyleIdx="1" presStyleCnt="3"/>
      <dgm:spPr/>
      <dgm:t>
        <a:bodyPr/>
        <a:lstStyle/>
        <a:p>
          <a:endParaRPr lang="ru-RU"/>
        </a:p>
      </dgm:t>
    </dgm:pt>
    <dgm:pt modelId="{7324F1C3-F6F9-4495-878B-37C06A8B7A73}" type="pres">
      <dgm:prSet presAssocID="{9768F7D6-C022-4597-A1FA-1892ABEF9BBC}" presName="circle3" presStyleLbl="node1" presStyleIdx="2" presStyleCnt="3"/>
      <dgm:spPr/>
      <dgm:t>
        <a:bodyPr/>
        <a:lstStyle/>
        <a:p>
          <a:endParaRPr lang="ru-RU"/>
        </a:p>
      </dgm:t>
    </dgm:pt>
    <dgm:pt modelId="{1A7D9923-443D-490C-991F-5CD0AD091A93}" type="pres">
      <dgm:prSet presAssocID="{9768F7D6-C022-4597-A1FA-1892ABEF9BBC}" presName="rect3" presStyleLbl="alignAcc1" presStyleIdx="2" presStyleCnt="3"/>
      <dgm:spPr/>
      <dgm:t>
        <a:bodyPr/>
        <a:lstStyle/>
        <a:p>
          <a:endParaRPr lang="ru-RU"/>
        </a:p>
      </dgm:t>
    </dgm:pt>
    <dgm:pt modelId="{34BE3920-2262-4AFE-B3B0-7269470C41F3}" type="pres">
      <dgm:prSet presAssocID="{6A5B1318-EAAC-4900-B20E-BF80F31C3F4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58314-A8D0-4942-9C82-684732112682}" type="pres">
      <dgm:prSet presAssocID="{9C43FE8F-1511-4DCB-8E23-9559A029B9E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6BAD7-3B33-4B78-89DB-778DD92A3589}" type="pres">
      <dgm:prSet presAssocID="{9768F7D6-C022-4597-A1FA-1892ABEF9BB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5275F-1933-43FC-8880-25B268C54A2B}" type="presOf" srcId="{9C43FE8F-1511-4DCB-8E23-9559A029B9EB}" destId="{697A89C1-C1B7-413F-BB6E-E7B675808B52}" srcOrd="0" destOrd="0" presId="urn:microsoft.com/office/officeart/2005/8/layout/target3"/>
    <dgm:cxn modelId="{E3651521-C6A7-4FD7-877D-1414C25874EB}" srcId="{1548E79B-004A-41C1-A9F8-44241EDA76EF}" destId="{9C43FE8F-1511-4DCB-8E23-9559A029B9EB}" srcOrd="1" destOrd="0" parTransId="{7D236C23-CBA9-4255-B87E-74D9BFC5F7D6}" sibTransId="{5D34108F-9445-46F5-856B-E6CDA02E3F2E}"/>
    <dgm:cxn modelId="{00CBFA76-3A80-4244-9CA1-6CBF5AA90DB3}" type="presOf" srcId="{9C43FE8F-1511-4DCB-8E23-9559A029B9EB}" destId="{89058314-A8D0-4942-9C82-684732112682}" srcOrd="1" destOrd="0" presId="urn:microsoft.com/office/officeart/2005/8/layout/target3"/>
    <dgm:cxn modelId="{587A70C7-8D38-4C5E-AFF0-49E17007A9EA}" type="presOf" srcId="{6A5B1318-EAAC-4900-B20E-BF80F31C3F41}" destId="{34BE3920-2262-4AFE-B3B0-7269470C41F3}" srcOrd="1" destOrd="0" presId="urn:microsoft.com/office/officeart/2005/8/layout/target3"/>
    <dgm:cxn modelId="{9F65F89D-9020-4AC0-B1E2-9B86A7A5EF12}" type="presOf" srcId="{6A5B1318-EAAC-4900-B20E-BF80F31C3F41}" destId="{71CE246B-061B-4C54-B31C-468B1D397243}" srcOrd="0" destOrd="0" presId="urn:microsoft.com/office/officeart/2005/8/layout/target3"/>
    <dgm:cxn modelId="{7485F75B-4DC2-4178-9209-161954228C42}" srcId="{1548E79B-004A-41C1-A9F8-44241EDA76EF}" destId="{9768F7D6-C022-4597-A1FA-1892ABEF9BBC}" srcOrd="2" destOrd="0" parTransId="{04894F03-EB55-40AE-9E49-A057003020C0}" sibTransId="{CFE8287C-A6DD-493C-A1A1-0337CAD0358D}"/>
    <dgm:cxn modelId="{036F2A47-6D77-43D2-82C7-E953E539274C}" type="presOf" srcId="{9768F7D6-C022-4597-A1FA-1892ABEF9BBC}" destId="{1A7D9923-443D-490C-991F-5CD0AD091A93}" srcOrd="0" destOrd="0" presId="urn:microsoft.com/office/officeart/2005/8/layout/target3"/>
    <dgm:cxn modelId="{C9567E26-F99A-4D60-A054-124AED05CDD9}" srcId="{1548E79B-004A-41C1-A9F8-44241EDA76EF}" destId="{6A5B1318-EAAC-4900-B20E-BF80F31C3F41}" srcOrd="0" destOrd="0" parTransId="{06142F1D-4904-471B-ACB8-59054544CB69}" sibTransId="{132EFF8F-F403-45B3-946B-71FEAFDA96EA}"/>
    <dgm:cxn modelId="{E3FC63B1-B740-4436-964E-7299651113ED}" type="presOf" srcId="{9768F7D6-C022-4597-A1FA-1892ABEF9BBC}" destId="{6496BAD7-3B33-4B78-89DB-778DD92A3589}" srcOrd="1" destOrd="0" presId="urn:microsoft.com/office/officeart/2005/8/layout/target3"/>
    <dgm:cxn modelId="{D7E568D7-E428-461A-9CF5-CDE2EC4D0B61}" type="presOf" srcId="{1548E79B-004A-41C1-A9F8-44241EDA76EF}" destId="{4DCA691E-C0BF-4057-A46C-4641D7508E96}" srcOrd="0" destOrd="0" presId="urn:microsoft.com/office/officeart/2005/8/layout/target3"/>
    <dgm:cxn modelId="{7B0DDD65-0F2B-4220-AE54-915FD41E1643}" type="presParOf" srcId="{4DCA691E-C0BF-4057-A46C-4641D7508E96}" destId="{4637931C-2EC7-46B4-828E-A3D3A57E5DFA}" srcOrd="0" destOrd="0" presId="urn:microsoft.com/office/officeart/2005/8/layout/target3"/>
    <dgm:cxn modelId="{D5C0C53A-8257-4F65-A0DA-21704CC10B9D}" type="presParOf" srcId="{4DCA691E-C0BF-4057-A46C-4641D7508E96}" destId="{7F2FA74D-179F-4D82-BE1F-261D488F1B6A}" srcOrd="1" destOrd="0" presId="urn:microsoft.com/office/officeart/2005/8/layout/target3"/>
    <dgm:cxn modelId="{2DF99DC1-7F1B-4BA3-96E9-11147B77DFB8}" type="presParOf" srcId="{4DCA691E-C0BF-4057-A46C-4641D7508E96}" destId="{71CE246B-061B-4C54-B31C-468B1D397243}" srcOrd="2" destOrd="0" presId="urn:microsoft.com/office/officeart/2005/8/layout/target3"/>
    <dgm:cxn modelId="{20C35E9A-975F-41F8-BA00-131AA5D0F29B}" type="presParOf" srcId="{4DCA691E-C0BF-4057-A46C-4641D7508E96}" destId="{A5B004C6-89F1-46CA-8627-39B9301B8583}" srcOrd="3" destOrd="0" presId="urn:microsoft.com/office/officeart/2005/8/layout/target3"/>
    <dgm:cxn modelId="{46D8741B-E19C-48A4-AA75-4A5447216AAF}" type="presParOf" srcId="{4DCA691E-C0BF-4057-A46C-4641D7508E96}" destId="{859BE9E8-643E-4782-9C81-02C42AA490F8}" srcOrd="4" destOrd="0" presId="urn:microsoft.com/office/officeart/2005/8/layout/target3"/>
    <dgm:cxn modelId="{627CC5B0-1814-4F7D-89DC-7330E36035AE}" type="presParOf" srcId="{4DCA691E-C0BF-4057-A46C-4641D7508E96}" destId="{697A89C1-C1B7-413F-BB6E-E7B675808B52}" srcOrd="5" destOrd="0" presId="urn:microsoft.com/office/officeart/2005/8/layout/target3"/>
    <dgm:cxn modelId="{0DA48A54-A262-4243-A03A-62EDEC4E4E75}" type="presParOf" srcId="{4DCA691E-C0BF-4057-A46C-4641D7508E96}" destId="{2FCD1CAF-E33B-4BB7-A166-B7374BFCAFE5}" srcOrd="6" destOrd="0" presId="urn:microsoft.com/office/officeart/2005/8/layout/target3"/>
    <dgm:cxn modelId="{CCEAA96B-4D05-4787-9853-1D7EDC446EE2}" type="presParOf" srcId="{4DCA691E-C0BF-4057-A46C-4641D7508E96}" destId="{7324F1C3-F6F9-4495-878B-37C06A8B7A73}" srcOrd="7" destOrd="0" presId="urn:microsoft.com/office/officeart/2005/8/layout/target3"/>
    <dgm:cxn modelId="{F58992BE-1FAA-4207-AB5C-8DB26A937C61}" type="presParOf" srcId="{4DCA691E-C0BF-4057-A46C-4641D7508E96}" destId="{1A7D9923-443D-490C-991F-5CD0AD091A93}" srcOrd="8" destOrd="0" presId="urn:microsoft.com/office/officeart/2005/8/layout/target3"/>
    <dgm:cxn modelId="{C2B6400B-7E5E-402E-802C-379BCA28E1DB}" type="presParOf" srcId="{4DCA691E-C0BF-4057-A46C-4641D7508E96}" destId="{34BE3920-2262-4AFE-B3B0-7269470C41F3}" srcOrd="9" destOrd="0" presId="urn:microsoft.com/office/officeart/2005/8/layout/target3"/>
    <dgm:cxn modelId="{0E1AE32E-83AD-4349-B604-09DD3833BFAF}" type="presParOf" srcId="{4DCA691E-C0BF-4057-A46C-4641D7508E96}" destId="{89058314-A8D0-4942-9C82-684732112682}" srcOrd="10" destOrd="0" presId="urn:microsoft.com/office/officeart/2005/8/layout/target3"/>
    <dgm:cxn modelId="{516541B7-B674-4534-8E84-89A22585A8B6}" type="presParOf" srcId="{4DCA691E-C0BF-4057-A46C-4641D7508E96}" destId="{6496BAD7-3B33-4B78-89DB-778DD92A3589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7CEE7-DCB9-4EBB-A9FD-784BAD88E3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03D881-6AFF-41E2-8261-6357E9C2A90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2961D19-1F39-4DDE-A538-BDD260D204EE}" type="parTrans" cxnId="{D566DB99-EE45-42D2-BE19-DB5934C6B216}">
      <dgm:prSet/>
      <dgm:spPr/>
      <dgm:t>
        <a:bodyPr/>
        <a:lstStyle/>
        <a:p>
          <a:endParaRPr lang="ru-RU"/>
        </a:p>
      </dgm:t>
    </dgm:pt>
    <dgm:pt modelId="{F1BEB515-6113-4146-AEBD-BB83572E84DC}" type="sibTrans" cxnId="{D566DB99-EE45-42D2-BE19-DB5934C6B216}">
      <dgm:prSet/>
      <dgm:spPr/>
      <dgm:t>
        <a:bodyPr/>
        <a:lstStyle/>
        <a:p>
          <a:endParaRPr lang="ru-RU"/>
        </a:p>
      </dgm:t>
    </dgm:pt>
    <dgm:pt modelId="{B77366B6-E575-4269-A855-748C5D23296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научно-методическое сопровождение введения ФГОС ДО и реализации ФГОС СПО по специальности  44.02.01 «Дошкольное образование»</a:t>
          </a:r>
          <a:endParaRPr lang="ru-RU" sz="1800" dirty="0">
            <a:solidFill>
              <a:srgbClr val="492303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FF3F5-1C9B-4E5D-AD7B-7D9E0215E2DB}" type="parTrans" cxnId="{A9C6F7EB-B50E-4B80-BA19-A18E982E09B3}">
      <dgm:prSet/>
      <dgm:spPr/>
      <dgm:t>
        <a:bodyPr/>
        <a:lstStyle/>
        <a:p>
          <a:endParaRPr lang="ru-RU"/>
        </a:p>
      </dgm:t>
    </dgm:pt>
    <dgm:pt modelId="{81903A7A-88C4-4D99-9360-4180AC42EB37}" type="sibTrans" cxnId="{A9C6F7EB-B50E-4B80-BA19-A18E982E09B3}">
      <dgm:prSet/>
      <dgm:spPr/>
      <dgm:t>
        <a:bodyPr/>
        <a:lstStyle/>
        <a:p>
          <a:endParaRPr lang="ru-RU"/>
        </a:p>
      </dgm:t>
    </dgm:pt>
    <dgm:pt modelId="{1BD313DB-61CD-4628-81D3-BCD8BCE74E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74A5186-5ADD-4B34-A788-AE80FA877250}" type="parTrans" cxnId="{96BD40F7-D887-4EAA-8805-68A129499E7B}">
      <dgm:prSet/>
      <dgm:spPr/>
      <dgm:t>
        <a:bodyPr/>
        <a:lstStyle/>
        <a:p>
          <a:endParaRPr lang="ru-RU"/>
        </a:p>
      </dgm:t>
    </dgm:pt>
    <dgm:pt modelId="{46017C50-3A7B-4D46-97C4-E41A1C156166}" type="sibTrans" cxnId="{96BD40F7-D887-4EAA-8805-68A129499E7B}">
      <dgm:prSet/>
      <dgm:spPr/>
      <dgm:t>
        <a:bodyPr/>
        <a:lstStyle/>
        <a:p>
          <a:endParaRPr lang="ru-RU"/>
        </a:p>
      </dgm:t>
    </dgm:pt>
    <dgm:pt modelId="{4475E130-D052-4319-9E8F-66D1214326F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информационно-консультационная поддержка исследовательской деятельности студентов и педагогов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021B3F6-66C4-4DBF-A03D-A18F117AED8B}" type="parTrans" cxnId="{2E2C8026-3C45-47B7-BA35-64BD3FB02109}">
      <dgm:prSet/>
      <dgm:spPr/>
      <dgm:t>
        <a:bodyPr/>
        <a:lstStyle/>
        <a:p>
          <a:endParaRPr lang="ru-RU"/>
        </a:p>
      </dgm:t>
    </dgm:pt>
    <dgm:pt modelId="{677AD330-AFB4-4372-8B06-2497F0881233}" type="sibTrans" cxnId="{2E2C8026-3C45-47B7-BA35-64BD3FB02109}">
      <dgm:prSet/>
      <dgm:spPr/>
      <dgm:t>
        <a:bodyPr/>
        <a:lstStyle/>
        <a:p>
          <a:endParaRPr lang="ru-RU"/>
        </a:p>
      </dgm:t>
    </dgm:pt>
    <dgm:pt modelId="{C59BECB6-A0CC-4CC0-9DB6-E2C733D2503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24FD69-1456-4F25-9FF5-4F12D9BC0703}" type="parTrans" cxnId="{152888FE-C2C3-4726-B93A-46C04FE37E1F}">
      <dgm:prSet/>
      <dgm:spPr/>
      <dgm:t>
        <a:bodyPr/>
        <a:lstStyle/>
        <a:p>
          <a:endParaRPr lang="ru-RU"/>
        </a:p>
      </dgm:t>
    </dgm:pt>
    <dgm:pt modelId="{503C9625-3BED-4440-A94D-363F87E94D2A}" type="sibTrans" cxnId="{152888FE-C2C3-4726-B93A-46C04FE37E1F}">
      <dgm:prSet/>
      <dgm:spPr/>
      <dgm:t>
        <a:bodyPr/>
        <a:lstStyle/>
        <a:p>
          <a:endParaRPr lang="ru-RU"/>
        </a:p>
      </dgm:t>
    </dgm:pt>
    <dgm:pt modelId="{17544C49-E9AA-46A4-B659-3E90BAAAEA6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C095E6C-9AE8-4FA5-A5D5-7B7BB0EE9210}" type="parTrans" cxnId="{7DBF3447-F0A5-4531-AE8A-D40982940E32}">
      <dgm:prSet/>
      <dgm:spPr/>
      <dgm:t>
        <a:bodyPr/>
        <a:lstStyle/>
        <a:p>
          <a:endParaRPr lang="ru-RU"/>
        </a:p>
      </dgm:t>
    </dgm:pt>
    <dgm:pt modelId="{4021E5FD-3689-4CC4-B260-E758D74AFDE9}" type="sibTrans" cxnId="{7DBF3447-F0A5-4531-AE8A-D40982940E32}">
      <dgm:prSet/>
      <dgm:spPr/>
      <dgm:t>
        <a:bodyPr/>
        <a:lstStyle/>
        <a:p>
          <a:endParaRPr lang="ru-RU"/>
        </a:p>
      </dgm:t>
    </dgm:pt>
    <dgm:pt modelId="{6F12D5B8-7501-4EAF-A098-399C01435E05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9025E0F-E7BC-4F08-BCBD-08E1FF691504}" type="parTrans" cxnId="{2578C6C7-C910-4E06-A023-129DF8001997}">
      <dgm:prSet/>
      <dgm:spPr/>
      <dgm:t>
        <a:bodyPr/>
        <a:lstStyle/>
        <a:p>
          <a:endParaRPr lang="ru-RU"/>
        </a:p>
      </dgm:t>
    </dgm:pt>
    <dgm:pt modelId="{7D5E3AF8-EC00-46F6-8E0F-9FCDA46A0BE9}" type="sibTrans" cxnId="{2578C6C7-C910-4E06-A023-129DF8001997}">
      <dgm:prSet/>
      <dgm:spPr/>
      <dgm:t>
        <a:bodyPr/>
        <a:lstStyle/>
        <a:p>
          <a:endParaRPr lang="ru-RU"/>
        </a:p>
      </dgm:t>
    </dgm:pt>
    <dgm:pt modelId="{401AC462-41F7-4887-BD45-01A72CA60116}">
      <dgm:prSet custT="1"/>
      <dgm:spPr/>
      <dgm:t>
        <a:bodyPr/>
        <a:lstStyle/>
        <a:p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экспертно-аналитическая деятельность (участие в экспертной оценке и согласовании разработанных ОПОП, программ профессиональных модулей, ФОС промежуточной и ГИА и пр. 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6274FE7-0645-41E5-8F67-FE2080E11992}" type="parTrans" cxnId="{0629F9EC-8948-4975-8B76-DFBE21F90057}">
      <dgm:prSet/>
      <dgm:spPr/>
      <dgm:t>
        <a:bodyPr/>
        <a:lstStyle/>
        <a:p>
          <a:endParaRPr lang="ru-RU"/>
        </a:p>
      </dgm:t>
    </dgm:pt>
    <dgm:pt modelId="{03FAD81E-83C9-4E1C-8062-8A3A24B829AD}" type="sibTrans" cxnId="{0629F9EC-8948-4975-8B76-DFBE21F90057}">
      <dgm:prSet/>
      <dgm:spPr/>
      <dgm:t>
        <a:bodyPr/>
        <a:lstStyle/>
        <a:p>
          <a:endParaRPr lang="ru-RU"/>
        </a:p>
      </dgm:t>
    </dgm:pt>
    <dgm:pt modelId="{7CDCD270-623D-4F76-BAFB-7BE0EC27F405}">
      <dgm:prSet custT="1"/>
      <dgm:spPr/>
      <dgm:t>
        <a:bodyPr/>
        <a:lstStyle/>
        <a:p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редакционно-издательская деятельность</a:t>
          </a:r>
          <a:endParaRPr lang="ru-RU" sz="1800" dirty="0">
            <a:solidFill>
              <a:srgbClr val="492303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A18D6-09DA-413D-AB24-A94396CFC500}" type="parTrans" cxnId="{E1AB1321-DC4C-4452-88A0-A3DBFB57C5EE}">
      <dgm:prSet/>
      <dgm:spPr/>
      <dgm:t>
        <a:bodyPr/>
        <a:lstStyle/>
        <a:p>
          <a:endParaRPr lang="ru-RU"/>
        </a:p>
      </dgm:t>
    </dgm:pt>
    <dgm:pt modelId="{4C79926E-695A-4361-B053-33458BFD2B43}" type="sibTrans" cxnId="{E1AB1321-DC4C-4452-88A0-A3DBFB57C5EE}">
      <dgm:prSet/>
      <dgm:spPr/>
      <dgm:t>
        <a:bodyPr/>
        <a:lstStyle/>
        <a:p>
          <a:endParaRPr lang="ru-RU"/>
        </a:p>
      </dgm:t>
    </dgm:pt>
    <dgm:pt modelId="{7043ABB5-B168-45E6-A379-940D25D6CDA3}">
      <dgm:prSet phldrT="[Текст]" custT="1"/>
      <dgm:spPr/>
      <dgm:t>
        <a:bodyPr/>
        <a:lstStyle/>
        <a:p>
          <a:pPr marL="228600">
            <a:lnSpc>
              <a:spcPct val="90000"/>
            </a:lnSpc>
            <a:spcAft>
              <a:spcPct val="15000"/>
            </a:spcAft>
          </a:pPr>
          <a:r>
            <a:rPr lang="ru-RU" sz="18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информационно-аналитическая деятельность (создание и накопление информационных образовательных ресурсов; информирование общественности о достигнутых результатах)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A1AA7EB-1B08-44E4-B2D6-B647C6F36EAB}" type="sibTrans" cxnId="{1B6FB7B8-55FF-4C86-B34E-F5E412293C57}">
      <dgm:prSet/>
      <dgm:spPr/>
      <dgm:t>
        <a:bodyPr/>
        <a:lstStyle/>
        <a:p>
          <a:endParaRPr lang="ru-RU"/>
        </a:p>
      </dgm:t>
    </dgm:pt>
    <dgm:pt modelId="{4904153B-03C1-402E-852E-E98685FC8913}" type="parTrans" cxnId="{1B6FB7B8-55FF-4C86-B34E-F5E412293C57}">
      <dgm:prSet/>
      <dgm:spPr/>
      <dgm:t>
        <a:bodyPr/>
        <a:lstStyle/>
        <a:p>
          <a:endParaRPr lang="ru-RU"/>
        </a:p>
      </dgm:t>
    </dgm:pt>
    <dgm:pt modelId="{702B8798-AD80-4654-8BBA-C9203A16FDCC}" type="pres">
      <dgm:prSet presAssocID="{3EA7CEE7-DCB9-4EBB-A9FD-784BAD88E3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15169-9B9F-4F37-A841-54A9532ED487}" type="pres">
      <dgm:prSet presAssocID="{5B03D881-6AFF-41E2-8261-6357E9C2A90C}" presName="composite" presStyleCnt="0"/>
      <dgm:spPr/>
      <dgm:t>
        <a:bodyPr/>
        <a:lstStyle/>
        <a:p>
          <a:endParaRPr lang="ru-RU"/>
        </a:p>
      </dgm:t>
    </dgm:pt>
    <dgm:pt modelId="{B46C04D4-39D0-4BC1-A112-39514542080A}" type="pres">
      <dgm:prSet presAssocID="{5B03D881-6AFF-41E2-8261-6357E9C2A90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BB12-086B-4A11-B111-CB78A4894C8C}" type="pres">
      <dgm:prSet presAssocID="{5B03D881-6AFF-41E2-8261-6357E9C2A90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5B4F-F0C0-434B-BA48-A5668083F6DC}" type="pres">
      <dgm:prSet presAssocID="{F1BEB515-6113-4146-AEBD-BB83572E84DC}" presName="sp" presStyleCnt="0"/>
      <dgm:spPr/>
      <dgm:t>
        <a:bodyPr/>
        <a:lstStyle/>
        <a:p>
          <a:endParaRPr lang="ru-RU"/>
        </a:p>
      </dgm:t>
    </dgm:pt>
    <dgm:pt modelId="{703CA4D8-F1EB-4292-9ED5-7CE26A085454}" type="pres">
      <dgm:prSet presAssocID="{1BD313DB-61CD-4628-81D3-BCD8BCE74E9C}" presName="composite" presStyleCnt="0"/>
      <dgm:spPr/>
      <dgm:t>
        <a:bodyPr/>
        <a:lstStyle/>
        <a:p>
          <a:endParaRPr lang="ru-RU"/>
        </a:p>
      </dgm:t>
    </dgm:pt>
    <dgm:pt modelId="{7F134FB1-70BC-4BA5-83B7-DCBC74F863DB}" type="pres">
      <dgm:prSet presAssocID="{1BD313DB-61CD-4628-81D3-BCD8BCE74E9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7D98-0326-40F9-AC1E-72DC37CEF654}" type="pres">
      <dgm:prSet presAssocID="{1BD313DB-61CD-4628-81D3-BCD8BCE74E9C}" presName="descendantText" presStyleLbl="alignAcc1" presStyleIdx="1" presStyleCnt="5" custLinFactNeighborX="97" custLinFactNeighborY="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74A5E-350C-4FEC-963E-71256968127A}" type="pres">
      <dgm:prSet presAssocID="{46017C50-3A7B-4D46-97C4-E41A1C156166}" presName="sp" presStyleCnt="0"/>
      <dgm:spPr/>
      <dgm:t>
        <a:bodyPr/>
        <a:lstStyle/>
        <a:p>
          <a:endParaRPr lang="ru-RU"/>
        </a:p>
      </dgm:t>
    </dgm:pt>
    <dgm:pt modelId="{9BA01321-82AC-486A-9D67-9890490E6A64}" type="pres">
      <dgm:prSet presAssocID="{C59BECB6-A0CC-4CC0-9DB6-E2C733D25033}" presName="composite" presStyleCnt="0"/>
      <dgm:spPr/>
      <dgm:t>
        <a:bodyPr/>
        <a:lstStyle/>
        <a:p>
          <a:endParaRPr lang="ru-RU"/>
        </a:p>
      </dgm:t>
    </dgm:pt>
    <dgm:pt modelId="{69D8FDFF-8A5E-4602-A7F7-2E458EEF4583}" type="pres">
      <dgm:prSet presAssocID="{C59BECB6-A0CC-4CC0-9DB6-E2C733D2503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D4515-45CF-4E60-8C64-35AD3739ABCF}" type="pres">
      <dgm:prSet presAssocID="{C59BECB6-A0CC-4CC0-9DB6-E2C733D25033}" presName="descendantText" presStyleLbl="alignAcc1" presStyleIdx="2" presStyleCnt="5" custLinFactNeighborX="170" custLinFactNeighborY="-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3970D-E44D-48E2-8D25-4869A35B91D7}" type="pres">
      <dgm:prSet presAssocID="{503C9625-3BED-4440-A94D-363F87E94D2A}" presName="sp" presStyleCnt="0"/>
      <dgm:spPr/>
      <dgm:t>
        <a:bodyPr/>
        <a:lstStyle/>
        <a:p>
          <a:endParaRPr lang="ru-RU"/>
        </a:p>
      </dgm:t>
    </dgm:pt>
    <dgm:pt modelId="{B65A44D3-553F-4A4F-BCCC-BA7BB8036E96}" type="pres">
      <dgm:prSet presAssocID="{17544C49-E9AA-46A4-B659-3E90BAAAEA60}" presName="composite" presStyleCnt="0"/>
      <dgm:spPr/>
      <dgm:t>
        <a:bodyPr/>
        <a:lstStyle/>
        <a:p>
          <a:endParaRPr lang="ru-RU"/>
        </a:p>
      </dgm:t>
    </dgm:pt>
    <dgm:pt modelId="{D0230554-C99D-460E-8303-DBF38B551311}" type="pres">
      <dgm:prSet presAssocID="{17544C49-E9AA-46A4-B659-3E90BAAAEA6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7155B-43AD-4B2C-90E0-64DFDC0E6D4C}" type="pres">
      <dgm:prSet presAssocID="{17544C49-E9AA-46A4-B659-3E90BAAAEA60}" presName="descendantText" presStyleLbl="alignAcc1" presStyleIdx="3" presStyleCnt="5" custLinFactNeighborX="170" custLinFactNeighborY="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A6D0-028C-44E5-A8D7-B01A5ED715FE}" type="pres">
      <dgm:prSet presAssocID="{4021E5FD-3689-4CC4-B260-E758D74AFDE9}" presName="sp" presStyleCnt="0"/>
      <dgm:spPr/>
      <dgm:t>
        <a:bodyPr/>
        <a:lstStyle/>
        <a:p>
          <a:endParaRPr lang="ru-RU"/>
        </a:p>
      </dgm:t>
    </dgm:pt>
    <dgm:pt modelId="{50272BF9-6E8A-4980-9DD8-9BBA6F6221BA}" type="pres">
      <dgm:prSet presAssocID="{6F12D5B8-7501-4EAF-A098-399C01435E05}" presName="composite" presStyleCnt="0"/>
      <dgm:spPr/>
      <dgm:t>
        <a:bodyPr/>
        <a:lstStyle/>
        <a:p>
          <a:endParaRPr lang="ru-RU"/>
        </a:p>
      </dgm:t>
    </dgm:pt>
    <dgm:pt modelId="{7C9F3EEE-DBA6-4ED5-8C2C-3BB6866812BF}" type="pres">
      <dgm:prSet presAssocID="{6F12D5B8-7501-4EAF-A098-399C01435E0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A8F5-EBC8-4934-93AA-D69C57C15E08}" type="pres">
      <dgm:prSet presAssocID="{6F12D5B8-7501-4EAF-A098-399C01435E0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8C6C7-C910-4E06-A023-129DF8001997}" srcId="{3EA7CEE7-DCB9-4EBB-A9FD-784BAD88E387}" destId="{6F12D5B8-7501-4EAF-A098-399C01435E05}" srcOrd="4" destOrd="0" parTransId="{79025E0F-E7BC-4F08-BCBD-08E1FF691504}" sibTransId="{7D5E3AF8-EC00-46F6-8E0F-9FCDA46A0BE9}"/>
    <dgm:cxn modelId="{152888FE-C2C3-4726-B93A-46C04FE37E1F}" srcId="{3EA7CEE7-DCB9-4EBB-A9FD-784BAD88E387}" destId="{C59BECB6-A0CC-4CC0-9DB6-E2C733D25033}" srcOrd="2" destOrd="0" parTransId="{9824FD69-1456-4F25-9FF5-4F12D9BC0703}" sibTransId="{503C9625-3BED-4440-A94D-363F87E94D2A}"/>
    <dgm:cxn modelId="{1FBA7E76-57AB-4D0D-ADDE-454255D2AE87}" type="presOf" srcId="{C59BECB6-A0CC-4CC0-9DB6-E2C733D25033}" destId="{69D8FDFF-8A5E-4602-A7F7-2E458EEF4583}" srcOrd="0" destOrd="0" presId="urn:microsoft.com/office/officeart/2005/8/layout/chevron2"/>
    <dgm:cxn modelId="{D3D283E3-161C-4A75-951C-94D8AFD248C7}" type="presOf" srcId="{B77366B6-E575-4269-A855-748C5D232965}" destId="{9718BB12-086B-4A11-B111-CB78A4894C8C}" srcOrd="0" destOrd="0" presId="urn:microsoft.com/office/officeart/2005/8/layout/chevron2"/>
    <dgm:cxn modelId="{96BD40F7-D887-4EAA-8805-68A129499E7B}" srcId="{3EA7CEE7-DCB9-4EBB-A9FD-784BAD88E387}" destId="{1BD313DB-61CD-4628-81D3-BCD8BCE74E9C}" srcOrd="1" destOrd="0" parTransId="{D74A5186-5ADD-4B34-A788-AE80FA877250}" sibTransId="{46017C50-3A7B-4D46-97C4-E41A1C156166}"/>
    <dgm:cxn modelId="{9D0A8F6C-A2CF-44B8-BB1B-0D6051657FA1}" type="presOf" srcId="{7CDCD270-623D-4F76-BAFB-7BE0EC27F405}" destId="{BE5BA8F5-EBC8-4934-93AA-D69C57C15E08}" srcOrd="0" destOrd="0" presId="urn:microsoft.com/office/officeart/2005/8/layout/chevron2"/>
    <dgm:cxn modelId="{35A36AE4-B691-47B5-9076-ABA7DBC33338}" type="presOf" srcId="{1BD313DB-61CD-4628-81D3-BCD8BCE74E9C}" destId="{7F134FB1-70BC-4BA5-83B7-DCBC74F863DB}" srcOrd="0" destOrd="0" presId="urn:microsoft.com/office/officeart/2005/8/layout/chevron2"/>
    <dgm:cxn modelId="{8FAF6B2E-2957-45F5-8190-61C69D3B6E37}" type="presOf" srcId="{3EA7CEE7-DCB9-4EBB-A9FD-784BAD88E387}" destId="{702B8798-AD80-4654-8BBA-C9203A16FDCC}" srcOrd="0" destOrd="0" presId="urn:microsoft.com/office/officeart/2005/8/layout/chevron2"/>
    <dgm:cxn modelId="{A9C6F7EB-B50E-4B80-BA19-A18E982E09B3}" srcId="{5B03D881-6AFF-41E2-8261-6357E9C2A90C}" destId="{B77366B6-E575-4269-A855-748C5D232965}" srcOrd="0" destOrd="0" parTransId="{38DFF3F5-1C9B-4E5D-AD7B-7D9E0215E2DB}" sibTransId="{81903A7A-88C4-4D99-9360-4180AC42EB37}"/>
    <dgm:cxn modelId="{A73A0008-64B2-4152-B9D5-DEA99D81EE06}" type="presOf" srcId="{5B03D881-6AFF-41E2-8261-6357E9C2A90C}" destId="{B46C04D4-39D0-4BC1-A112-39514542080A}" srcOrd="0" destOrd="0" presId="urn:microsoft.com/office/officeart/2005/8/layout/chevron2"/>
    <dgm:cxn modelId="{7FC96494-DC14-4B64-9A7F-9726BFD1D476}" type="presOf" srcId="{7043ABB5-B168-45E6-A379-940D25D6CDA3}" destId="{DB2D4515-45CF-4E60-8C64-35AD3739ABCF}" srcOrd="0" destOrd="0" presId="urn:microsoft.com/office/officeart/2005/8/layout/chevron2"/>
    <dgm:cxn modelId="{B02025D3-6617-428F-B2A6-2092FD831674}" type="presOf" srcId="{6F12D5B8-7501-4EAF-A098-399C01435E05}" destId="{7C9F3EEE-DBA6-4ED5-8C2C-3BB6866812BF}" srcOrd="0" destOrd="0" presId="urn:microsoft.com/office/officeart/2005/8/layout/chevron2"/>
    <dgm:cxn modelId="{3BF5E7C1-387D-4521-8A33-AF46F3A321B9}" type="presOf" srcId="{4475E130-D052-4319-9E8F-66D1214326F3}" destId="{96977D98-0326-40F9-AC1E-72DC37CEF654}" srcOrd="0" destOrd="0" presId="urn:microsoft.com/office/officeart/2005/8/layout/chevron2"/>
    <dgm:cxn modelId="{2E2C8026-3C45-47B7-BA35-64BD3FB02109}" srcId="{1BD313DB-61CD-4628-81D3-BCD8BCE74E9C}" destId="{4475E130-D052-4319-9E8F-66D1214326F3}" srcOrd="0" destOrd="0" parTransId="{3021B3F6-66C4-4DBF-A03D-A18F117AED8B}" sibTransId="{677AD330-AFB4-4372-8B06-2497F0881233}"/>
    <dgm:cxn modelId="{0ECCB2EB-A72A-4AD1-B2ED-1FE6C60517C9}" type="presOf" srcId="{17544C49-E9AA-46A4-B659-3E90BAAAEA60}" destId="{D0230554-C99D-460E-8303-DBF38B551311}" srcOrd="0" destOrd="0" presId="urn:microsoft.com/office/officeart/2005/8/layout/chevron2"/>
    <dgm:cxn modelId="{D566DB99-EE45-42D2-BE19-DB5934C6B216}" srcId="{3EA7CEE7-DCB9-4EBB-A9FD-784BAD88E387}" destId="{5B03D881-6AFF-41E2-8261-6357E9C2A90C}" srcOrd="0" destOrd="0" parTransId="{E2961D19-1F39-4DDE-A538-BDD260D204EE}" sibTransId="{F1BEB515-6113-4146-AEBD-BB83572E84DC}"/>
    <dgm:cxn modelId="{1B6FB7B8-55FF-4C86-B34E-F5E412293C57}" srcId="{C59BECB6-A0CC-4CC0-9DB6-E2C733D25033}" destId="{7043ABB5-B168-45E6-A379-940D25D6CDA3}" srcOrd="0" destOrd="0" parTransId="{4904153B-03C1-402E-852E-E98685FC8913}" sibTransId="{1A1AA7EB-1B08-44E4-B2D6-B647C6F36EAB}"/>
    <dgm:cxn modelId="{FC7FE825-D9AF-4D6C-B0D1-981BCE23A03E}" type="presOf" srcId="{401AC462-41F7-4887-BD45-01A72CA60116}" destId="{D167155B-43AD-4B2C-90E0-64DFDC0E6D4C}" srcOrd="0" destOrd="0" presId="urn:microsoft.com/office/officeart/2005/8/layout/chevron2"/>
    <dgm:cxn modelId="{E1AB1321-DC4C-4452-88A0-A3DBFB57C5EE}" srcId="{6F12D5B8-7501-4EAF-A098-399C01435E05}" destId="{7CDCD270-623D-4F76-BAFB-7BE0EC27F405}" srcOrd="0" destOrd="0" parTransId="{42CA18D6-09DA-413D-AB24-A94396CFC500}" sibTransId="{4C79926E-695A-4361-B053-33458BFD2B43}"/>
    <dgm:cxn modelId="{7DBF3447-F0A5-4531-AE8A-D40982940E32}" srcId="{3EA7CEE7-DCB9-4EBB-A9FD-784BAD88E387}" destId="{17544C49-E9AA-46A4-B659-3E90BAAAEA60}" srcOrd="3" destOrd="0" parTransId="{5C095E6C-9AE8-4FA5-A5D5-7B7BB0EE9210}" sibTransId="{4021E5FD-3689-4CC4-B260-E758D74AFDE9}"/>
    <dgm:cxn modelId="{0629F9EC-8948-4975-8B76-DFBE21F90057}" srcId="{17544C49-E9AA-46A4-B659-3E90BAAAEA60}" destId="{401AC462-41F7-4887-BD45-01A72CA60116}" srcOrd="0" destOrd="0" parTransId="{16274FE7-0645-41E5-8F67-FE2080E11992}" sibTransId="{03FAD81E-83C9-4E1C-8062-8A3A24B829AD}"/>
    <dgm:cxn modelId="{8D35F266-208E-4E83-A664-99DC64A16AC3}" type="presParOf" srcId="{702B8798-AD80-4654-8BBA-C9203A16FDCC}" destId="{E4115169-9B9F-4F37-A841-54A9532ED487}" srcOrd="0" destOrd="0" presId="urn:microsoft.com/office/officeart/2005/8/layout/chevron2"/>
    <dgm:cxn modelId="{9FF4376A-1203-405B-838F-5E4809E9EEA8}" type="presParOf" srcId="{E4115169-9B9F-4F37-A841-54A9532ED487}" destId="{B46C04D4-39D0-4BC1-A112-39514542080A}" srcOrd="0" destOrd="0" presId="urn:microsoft.com/office/officeart/2005/8/layout/chevron2"/>
    <dgm:cxn modelId="{2598F819-B0F8-44B0-8591-17D18A3ABE77}" type="presParOf" srcId="{E4115169-9B9F-4F37-A841-54A9532ED487}" destId="{9718BB12-086B-4A11-B111-CB78A4894C8C}" srcOrd="1" destOrd="0" presId="urn:microsoft.com/office/officeart/2005/8/layout/chevron2"/>
    <dgm:cxn modelId="{23C7840E-6F1D-4B2A-BB80-26B3DB58FEA7}" type="presParOf" srcId="{702B8798-AD80-4654-8BBA-C9203A16FDCC}" destId="{A2535B4F-F0C0-434B-BA48-A5668083F6DC}" srcOrd="1" destOrd="0" presId="urn:microsoft.com/office/officeart/2005/8/layout/chevron2"/>
    <dgm:cxn modelId="{F7472C41-4731-4CE1-962D-9EF808133529}" type="presParOf" srcId="{702B8798-AD80-4654-8BBA-C9203A16FDCC}" destId="{703CA4D8-F1EB-4292-9ED5-7CE26A085454}" srcOrd="2" destOrd="0" presId="urn:microsoft.com/office/officeart/2005/8/layout/chevron2"/>
    <dgm:cxn modelId="{4328C171-16AA-49D0-A3A5-302084933A61}" type="presParOf" srcId="{703CA4D8-F1EB-4292-9ED5-7CE26A085454}" destId="{7F134FB1-70BC-4BA5-83B7-DCBC74F863DB}" srcOrd="0" destOrd="0" presId="urn:microsoft.com/office/officeart/2005/8/layout/chevron2"/>
    <dgm:cxn modelId="{C48AD29F-8D2C-40C0-B681-34169DD3C93D}" type="presParOf" srcId="{703CA4D8-F1EB-4292-9ED5-7CE26A085454}" destId="{96977D98-0326-40F9-AC1E-72DC37CEF654}" srcOrd="1" destOrd="0" presId="urn:microsoft.com/office/officeart/2005/8/layout/chevron2"/>
    <dgm:cxn modelId="{3A7D79FA-8669-4207-9041-A88BC23772C0}" type="presParOf" srcId="{702B8798-AD80-4654-8BBA-C9203A16FDCC}" destId="{F6574A5E-350C-4FEC-963E-71256968127A}" srcOrd="3" destOrd="0" presId="urn:microsoft.com/office/officeart/2005/8/layout/chevron2"/>
    <dgm:cxn modelId="{ED3A588E-70AF-412B-99D1-9ED98B6BC468}" type="presParOf" srcId="{702B8798-AD80-4654-8BBA-C9203A16FDCC}" destId="{9BA01321-82AC-486A-9D67-9890490E6A64}" srcOrd="4" destOrd="0" presId="urn:microsoft.com/office/officeart/2005/8/layout/chevron2"/>
    <dgm:cxn modelId="{193711C0-7EDB-44A1-80FE-BB84A5455F2E}" type="presParOf" srcId="{9BA01321-82AC-486A-9D67-9890490E6A64}" destId="{69D8FDFF-8A5E-4602-A7F7-2E458EEF4583}" srcOrd="0" destOrd="0" presId="urn:microsoft.com/office/officeart/2005/8/layout/chevron2"/>
    <dgm:cxn modelId="{4A3CDAE7-8A2C-4F5E-803D-78CB01058DE0}" type="presParOf" srcId="{9BA01321-82AC-486A-9D67-9890490E6A64}" destId="{DB2D4515-45CF-4E60-8C64-35AD3739ABCF}" srcOrd="1" destOrd="0" presId="urn:microsoft.com/office/officeart/2005/8/layout/chevron2"/>
    <dgm:cxn modelId="{E791BDC9-340C-4ECB-9421-38C74B896DB3}" type="presParOf" srcId="{702B8798-AD80-4654-8BBA-C9203A16FDCC}" destId="{2CD3970D-E44D-48E2-8D25-4869A35B91D7}" srcOrd="5" destOrd="0" presId="urn:microsoft.com/office/officeart/2005/8/layout/chevron2"/>
    <dgm:cxn modelId="{5EA2304D-8A92-4725-9709-E84FF2505938}" type="presParOf" srcId="{702B8798-AD80-4654-8BBA-C9203A16FDCC}" destId="{B65A44D3-553F-4A4F-BCCC-BA7BB8036E96}" srcOrd="6" destOrd="0" presId="urn:microsoft.com/office/officeart/2005/8/layout/chevron2"/>
    <dgm:cxn modelId="{11B106D7-CCB5-46BA-ACC2-CAEF7B33A4C6}" type="presParOf" srcId="{B65A44D3-553F-4A4F-BCCC-BA7BB8036E96}" destId="{D0230554-C99D-460E-8303-DBF38B551311}" srcOrd="0" destOrd="0" presId="urn:microsoft.com/office/officeart/2005/8/layout/chevron2"/>
    <dgm:cxn modelId="{59A4A24D-76B9-467B-A2FE-A828FA02B8B8}" type="presParOf" srcId="{B65A44D3-553F-4A4F-BCCC-BA7BB8036E96}" destId="{D167155B-43AD-4B2C-90E0-64DFDC0E6D4C}" srcOrd="1" destOrd="0" presId="urn:microsoft.com/office/officeart/2005/8/layout/chevron2"/>
    <dgm:cxn modelId="{CF1912CA-1572-4401-8134-E19BB9FFB652}" type="presParOf" srcId="{702B8798-AD80-4654-8BBA-C9203A16FDCC}" destId="{CCDBA6D0-028C-44E5-A8D7-B01A5ED715FE}" srcOrd="7" destOrd="0" presId="urn:microsoft.com/office/officeart/2005/8/layout/chevron2"/>
    <dgm:cxn modelId="{225D9B5B-E1C0-4D86-8E70-30E395543A02}" type="presParOf" srcId="{702B8798-AD80-4654-8BBA-C9203A16FDCC}" destId="{50272BF9-6E8A-4980-9DD8-9BBA6F6221BA}" srcOrd="8" destOrd="0" presId="urn:microsoft.com/office/officeart/2005/8/layout/chevron2"/>
    <dgm:cxn modelId="{E1AD281B-0A73-4460-92C9-A985C3EA9FAF}" type="presParOf" srcId="{50272BF9-6E8A-4980-9DD8-9BBA6F6221BA}" destId="{7C9F3EEE-DBA6-4ED5-8C2C-3BB6866812BF}" srcOrd="0" destOrd="0" presId="urn:microsoft.com/office/officeart/2005/8/layout/chevron2"/>
    <dgm:cxn modelId="{B44BD924-108F-4258-962A-5530D7169A75}" type="presParOf" srcId="{50272BF9-6E8A-4980-9DD8-9BBA6F6221BA}" destId="{BE5BA8F5-EBC8-4934-93AA-D69C57C15E0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B9C1D-F92D-4438-8DFB-5C8F14C89A7B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3A27D0-BC0D-47C8-80A9-C5B3E0BC27D1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Перспективы</a:t>
          </a:r>
          <a:r>
            <a:rPr lang="ru-RU" baseline="0" smtClean="0">
              <a:latin typeface="Times New Roman" pitchFamily="18" charset="0"/>
              <a:cs typeface="Times New Roman" pitchFamily="18" charset="0"/>
            </a:rPr>
            <a:t> развития практики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B8B759-D0E7-4CEB-BD3A-70DE0A43EDC6}" type="parTrans" cxnId="{87366162-F80C-45AC-A16F-BBA6B8E2B308}">
      <dgm:prSet/>
      <dgm:spPr/>
      <dgm:t>
        <a:bodyPr/>
        <a:lstStyle/>
        <a:p>
          <a:endParaRPr lang="ru-RU"/>
        </a:p>
      </dgm:t>
    </dgm:pt>
    <dgm:pt modelId="{A8586B9D-D26B-40C1-AEE3-FC748F8807F5}" type="sibTrans" cxnId="{87366162-F80C-45AC-A16F-BBA6B8E2B308}">
      <dgm:prSet/>
      <dgm:spPr/>
      <dgm:t>
        <a:bodyPr/>
        <a:lstStyle/>
        <a:p>
          <a:endParaRPr lang="ru-RU"/>
        </a:p>
      </dgm:t>
    </dgm:pt>
    <dgm:pt modelId="{E5882066-EB47-4A72-A5CD-F0E2A4034BF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новых направлений сетевого взаимодействия (внедрение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технологий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мыследеятельностной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педагогики в образовательных организациях, участниках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сети и др.).</a:t>
          </a:r>
          <a:endParaRPr lang="ru-RU" sz="1800" dirty="0"/>
        </a:p>
      </dgm:t>
    </dgm:pt>
    <dgm:pt modelId="{2FB1AA35-8471-40D4-8942-1D54B17FA0F8}" type="parTrans" cxnId="{77943A92-E7D9-4FDE-8357-C9AF3EB78436}">
      <dgm:prSet/>
      <dgm:spPr/>
      <dgm:t>
        <a:bodyPr/>
        <a:lstStyle/>
        <a:p>
          <a:endParaRPr lang="ru-RU"/>
        </a:p>
      </dgm:t>
    </dgm:pt>
    <dgm:pt modelId="{A1FB4228-BAF1-444B-B7B7-E043CDBB86D5}" type="sibTrans" cxnId="{77943A92-E7D9-4FDE-8357-C9AF3EB78436}">
      <dgm:prSet/>
      <dgm:spPr/>
      <dgm:t>
        <a:bodyPr/>
        <a:lstStyle/>
        <a:p>
          <a:endParaRPr lang="ru-RU"/>
        </a:p>
      </dgm:t>
    </dgm:pt>
    <dgm:pt modelId="{02A99AFE-3979-446D-9909-D4DDA25F253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2.Совершенствование нормативной базы осуществления сетевого взаимодействия (заключение договоров, соглашений и пр.)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2C8044C-2B08-4A45-A480-709FBADD3B4C}" type="parTrans" cxnId="{88C38EBD-B8E2-4186-B29B-9B6C664AE283}">
      <dgm:prSet/>
      <dgm:spPr/>
      <dgm:t>
        <a:bodyPr/>
        <a:lstStyle/>
        <a:p>
          <a:endParaRPr lang="ru-RU"/>
        </a:p>
      </dgm:t>
    </dgm:pt>
    <dgm:pt modelId="{F905CE3E-7B18-40D6-B00C-08D4CD719924}" type="sibTrans" cxnId="{88C38EBD-B8E2-4186-B29B-9B6C664AE283}">
      <dgm:prSet/>
      <dgm:spPr/>
      <dgm:t>
        <a:bodyPr/>
        <a:lstStyle/>
        <a:p>
          <a:endParaRPr lang="ru-RU"/>
        </a:p>
      </dgm:t>
    </dgm:pt>
    <dgm:pt modelId="{3605598C-BF5E-44CE-B807-36F61183E05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Включение в сетевое взаимодействие дополнительных  образовательных организаций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91082-CD73-4B3A-8051-791E45AD962E}" type="parTrans" cxnId="{89E0B7A0-19D4-4DC0-BDC9-F748B19EFD24}">
      <dgm:prSet/>
      <dgm:spPr/>
      <dgm:t>
        <a:bodyPr/>
        <a:lstStyle/>
        <a:p>
          <a:endParaRPr lang="ru-RU"/>
        </a:p>
      </dgm:t>
    </dgm:pt>
    <dgm:pt modelId="{FFED1951-6DD8-4523-A523-CFE5DF9B4899}" type="sibTrans" cxnId="{89E0B7A0-19D4-4DC0-BDC9-F748B19EFD24}">
      <dgm:prSet/>
      <dgm:spPr/>
      <dgm:t>
        <a:bodyPr/>
        <a:lstStyle/>
        <a:p>
          <a:endParaRPr lang="ru-RU"/>
        </a:p>
      </dgm:t>
    </dgm:pt>
    <dgm:pt modelId="{07C30876-E45E-4BBF-94AA-B2FBFB2B1DF6}" type="pres">
      <dgm:prSet presAssocID="{4FDB9C1D-F92D-4438-8DFB-5C8F14C89A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872F2F-674A-42B8-932C-5675298170E7}" type="pres">
      <dgm:prSet presAssocID="{D03A27D0-BC0D-47C8-80A9-C5B3E0BC27D1}" presName="hierRoot1" presStyleCnt="0"/>
      <dgm:spPr/>
      <dgm:t>
        <a:bodyPr/>
        <a:lstStyle/>
        <a:p>
          <a:endParaRPr lang="ru-RU"/>
        </a:p>
      </dgm:t>
    </dgm:pt>
    <dgm:pt modelId="{EF1F2AE9-CFBC-4267-A903-316463EEAA33}" type="pres">
      <dgm:prSet presAssocID="{D03A27D0-BC0D-47C8-80A9-C5B3E0BC27D1}" presName="composite" presStyleCnt="0"/>
      <dgm:spPr/>
      <dgm:t>
        <a:bodyPr/>
        <a:lstStyle/>
        <a:p>
          <a:endParaRPr lang="ru-RU"/>
        </a:p>
      </dgm:t>
    </dgm:pt>
    <dgm:pt modelId="{6581D313-B0B8-4962-BF6E-FDCDF399EDC1}" type="pres">
      <dgm:prSet presAssocID="{D03A27D0-BC0D-47C8-80A9-C5B3E0BC27D1}" presName="background" presStyleLbl="node0" presStyleIdx="0" presStyleCnt="1"/>
      <dgm:spPr/>
      <dgm:t>
        <a:bodyPr/>
        <a:lstStyle/>
        <a:p>
          <a:endParaRPr lang="ru-RU"/>
        </a:p>
      </dgm:t>
    </dgm:pt>
    <dgm:pt modelId="{29CCB3ED-6066-45CC-8356-FA2229511941}" type="pres">
      <dgm:prSet presAssocID="{D03A27D0-BC0D-47C8-80A9-C5B3E0BC27D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33497D-1C22-4FDF-B0ED-BDD0C783A941}" type="pres">
      <dgm:prSet presAssocID="{D03A27D0-BC0D-47C8-80A9-C5B3E0BC27D1}" presName="hierChild2" presStyleCnt="0"/>
      <dgm:spPr/>
      <dgm:t>
        <a:bodyPr/>
        <a:lstStyle/>
        <a:p>
          <a:endParaRPr lang="ru-RU"/>
        </a:p>
      </dgm:t>
    </dgm:pt>
    <dgm:pt modelId="{DB9954CE-CF1A-4F2B-9983-B31E3FA22BE7}" type="pres">
      <dgm:prSet presAssocID="{2FB1AA35-8471-40D4-8942-1D54B17FA0F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424A91D-2951-47A0-827D-35BC7231F1E5}" type="pres">
      <dgm:prSet presAssocID="{E5882066-EB47-4A72-A5CD-F0E2A4034BF7}" presName="hierRoot2" presStyleCnt="0"/>
      <dgm:spPr/>
      <dgm:t>
        <a:bodyPr/>
        <a:lstStyle/>
        <a:p>
          <a:endParaRPr lang="ru-RU"/>
        </a:p>
      </dgm:t>
    </dgm:pt>
    <dgm:pt modelId="{F69F767A-FCBD-4327-99AF-5782CC018AF2}" type="pres">
      <dgm:prSet presAssocID="{E5882066-EB47-4A72-A5CD-F0E2A4034BF7}" presName="composite2" presStyleCnt="0"/>
      <dgm:spPr/>
      <dgm:t>
        <a:bodyPr/>
        <a:lstStyle/>
        <a:p>
          <a:endParaRPr lang="ru-RU"/>
        </a:p>
      </dgm:t>
    </dgm:pt>
    <dgm:pt modelId="{C2DF4DAE-AC37-4DC5-A487-F53669759FDA}" type="pres">
      <dgm:prSet presAssocID="{E5882066-EB47-4A72-A5CD-F0E2A4034BF7}" presName="background2" presStyleLbl="node2" presStyleIdx="0" presStyleCnt="3"/>
      <dgm:spPr/>
      <dgm:t>
        <a:bodyPr/>
        <a:lstStyle/>
        <a:p>
          <a:endParaRPr lang="ru-RU"/>
        </a:p>
      </dgm:t>
    </dgm:pt>
    <dgm:pt modelId="{C6502F41-063F-45A3-84BA-BB64013897E4}" type="pres">
      <dgm:prSet presAssocID="{E5882066-EB47-4A72-A5CD-F0E2A4034BF7}" presName="text2" presStyleLbl="fgAcc2" presStyleIdx="0" presStyleCnt="3" custScaleX="152609" custScaleY="266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AE74D-05AA-49BC-90FA-1848D106B1F9}" type="pres">
      <dgm:prSet presAssocID="{E5882066-EB47-4A72-A5CD-F0E2A4034BF7}" presName="hierChild3" presStyleCnt="0"/>
      <dgm:spPr/>
      <dgm:t>
        <a:bodyPr/>
        <a:lstStyle/>
        <a:p>
          <a:endParaRPr lang="ru-RU"/>
        </a:p>
      </dgm:t>
    </dgm:pt>
    <dgm:pt modelId="{DCEE20FC-0806-4683-AD6C-CC487CA284B8}" type="pres">
      <dgm:prSet presAssocID="{E2C8044C-2B08-4A45-A480-709FBADD3B4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D33CE9C-EB08-4B20-B1C5-2FF39C964578}" type="pres">
      <dgm:prSet presAssocID="{02A99AFE-3979-446D-9909-D4DDA25F2539}" presName="hierRoot2" presStyleCnt="0"/>
      <dgm:spPr/>
      <dgm:t>
        <a:bodyPr/>
        <a:lstStyle/>
        <a:p>
          <a:endParaRPr lang="ru-RU"/>
        </a:p>
      </dgm:t>
    </dgm:pt>
    <dgm:pt modelId="{71F289EB-EF00-436D-83A2-721DB4701338}" type="pres">
      <dgm:prSet presAssocID="{02A99AFE-3979-446D-9909-D4DDA25F2539}" presName="composite2" presStyleCnt="0"/>
      <dgm:spPr/>
      <dgm:t>
        <a:bodyPr/>
        <a:lstStyle/>
        <a:p>
          <a:endParaRPr lang="ru-RU"/>
        </a:p>
      </dgm:t>
    </dgm:pt>
    <dgm:pt modelId="{BFB3D220-F3D5-4A41-A444-AE820B1ED9C9}" type="pres">
      <dgm:prSet presAssocID="{02A99AFE-3979-446D-9909-D4DDA25F2539}" presName="background2" presStyleLbl="node2" presStyleIdx="1" presStyleCnt="3"/>
      <dgm:spPr/>
      <dgm:t>
        <a:bodyPr/>
        <a:lstStyle/>
        <a:p>
          <a:endParaRPr lang="ru-RU"/>
        </a:p>
      </dgm:t>
    </dgm:pt>
    <dgm:pt modelId="{C38185AA-E98E-48F0-9F33-BA4738D5E214}" type="pres">
      <dgm:prSet presAssocID="{02A99AFE-3979-446D-9909-D4DDA25F2539}" presName="text2" presStyleLbl="fgAcc2" presStyleIdx="1" presStyleCnt="3" custScaleX="119860" custScaleY="165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55DB7-1FD0-463B-88E4-4AE947199A13}" type="pres">
      <dgm:prSet presAssocID="{02A99AFE-3979-446D-9909-D4DDA25F2539}" presName="hierChild3" presStyleCnt="0"/>
      <dgm:spPr/>
      <dgm:t>
        <a:bodyPr/>
        <a:lstStyle/>
        <a:p>
          <a:endParaRPr lang="ru-RU"/>
        </a:p>
      </dgm:t>
    </dgm:pt>
    <dgm:pt modelId="{69ECD65B-B073-4BC8-96FF-DA97FEA6C5D5}" type="pres">
      <dgm:prSet presAssocID="{A6C91082-CD73-4B3A-8051-791E45AD962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C184BDF-244D-4072-99B6-2818A5B14FE8}" type="pres">
      <dgm:prSet presAssocID="{3605598C-BF5E-44CE-B807-36F61183E057}" presName="hierRoot2" presStyleCnt="0"/>
      <dgm:spPr/>
      <dgm:t>
        <a:bodyPr/>
        <a:lstStyle/>
        <a:p>
          <a:endParaRPr lang="ru-RU"/>
        </a:p>
      </dgm:t>
    </dgm:pt>
    <dgm:pt modelId="{F6B48E74-01D5-4554-9FE3-301BA62CFFB5}" type="pres">
      <dgm:prSet presAssocID="{3605598C-BF5E-44CE-B807-36F61183E057}" presName="composite2" presStyleCnt="0"/>
      <dgm:spPr/>
      <dgm:t>
        <a:bodyPr/>
        <a:lstStyle/>
        <a:p>
          <a:endParaRPr lang="ru-RU"/>
        </a:p>
      </dgm:t>
    </dgm:pt>
    <dgm:pt modelId="{DA9DB42F-4B1D-43D5-9048-6C116D488180}" type="pres">
      <dgm:prSet presAssocID="{3605598C-BF5E-44CE-B807-36F61183E057}" presName="background2" presStyleLbl="node2" presStyleIdx="2" presStyleCnt="3"/>
      <dgm:spPr/>
      <dgm:t>
        <a:bodyPr/>
        <a:lstStyle/>
        <a:p>
          <a:endParaRPr lang="ru-RU"/>
        </a:p>
      </dgm:t>
    </dgm:pt>
    <dgm:pt modelId="{52529C56-2FEC-4140-A56E-0536B1636076}" type="pres">
      <dgm:prSet presAssocID="{3605598C-BF5E-44CE-B807-36F61183E057}" presName="text2" presStyleLbl="fgAcc2" presStyleIdx="2" presStyleCnt="3" custScaleX="112264" custScaleY="250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5A221-E4F8-4E10-BBDA-AD459466998F}" type="pres">
      <dgm:prSet presAssocID="{3605598C-BF5E-44CE-B807-36F61183E057}" presName="hierChild3" presStyleCnt="0"/>
      <dgm:spPr/>
      <dgm:t>
        <a:bodyPr/>
        <a:lstStyle/>
        <a:p>
          <a:endParaRPr lang="ru-RU"/>
        </a:p>
      </dgm:t>
    </dgm:pt>
  </dgm:ptLst>
  <dgm:cxnLst>
    <dgm:cxn modelId="{7EBD8206-02A1-416B-8EBD-3544BB42FFDE}" type="presOf" srcId="{A6C91082-CD73-4B3A-8051-791E45AD962E}" destId="{69ECD65B-B073-4BC8-96FF-DA97FEA6C5D5}" srcOrd="0" destOrd="0" presId="urn:microsoft.com/office/officeart/2005/8/layout/hierarchy1"/>
    <dgm:cxn modelId="{77943A92-E7D9-4FDE-8357-C9AF3EB78436}" srcId="{D03A27D0-BC0D-47C8-80A9-C5B3E0BC27D1}" destId="{E5882066-EB47-4A72-A5CD-F0E2A4034BF7}" srcOrd="0" destOrd="0" parTransId="{2FB1AA35-8471-40D4-8942-1D54B17FA0F8}" sibTransId="{A1FB4228-BAF1-444B-B7B7-E043CDBB86D5}"/>
    <dgm:cxn modelId="{6EA8BD65-33E4-4697-B512-2C4C3C040F81}" type="presOf" srcId="{2FB1AA35-8471-40D4-8942-1D54B17FA0F8}" destId="{DB9954CE-CF1A-4F2B-9983-B31E3FA22BE7}" srcOrd="0" destOrd="0" presId="urn:microsoft.com/office/officeart/2005/8/layout/hierarchy1"/>
    <dgm:cxn modelId="{52C3BA0E-CB4C-44AE-8050-532DE0DC81BC}" type="presOf" srcId="{E5882066-EB47-4A72-A5CD-F0E2A4034BF7}" destId="{C6502F41-063F-45A3-84BA-BB64013897E4}" srcOrd="0" destOrd="0" presId="urn:microsoft.com/office/officeart/2005/8/layout/hierarchy1"/>
    <dgm:cxn modelId="{89E0B7A0-19D4-4DC0-BDC9-F748B19EFD24}" srcId="{D03A27D0-BC0D-47C8-80A9-C5B3E0BC27D1}" destId="{3605598C-BF5E-44CE-B807-36F61183E057}" srcOrd="2" destOrd="0" parTransId="{A6C91082-CD73-4B3A-8051-791E45AD962E}" sibTransId="{FFED1951-6DD8-4523-A523-CFE5DF9B4899}"/>
    <dgm:cxn modelId="{CFFDFA6A-8236-456F-A4DA-D6586F07A927}" type="presOf" srcId="{4FDB9C1D-F92D-4438-8DFB-5C8F14C89A7B}" destId="{07C30876-E45E-4BBF-94AA-B2FBFB2B1DF6}" srcOrd="0" destOrd="0" presId="urn:microsoft.com/office/officeart/2005/8/layout/hierarchy1"/>
    <dgm:cxn modelId="{87366162-F80C-45AC-A16F-BBA6B8E2B308}" srcId="{4FDB9C1D-F92D-4438-8DFB-5C8F14C89A7B}" destId="{D03A27D0-BC0D-47C8-80A9-C5B3E0BC27D1}" srcOrd="0" destOrd="0" parTransId="{69B8B759-D0E7-4CEB-BD3A-70DE0A43EDC6}" sibTransId="{A8586B9D-D26B-40C1-AEE3-FC748F8807F5}"/>
    <dgm:cxn modelId="{93875931-6175-44C2-8E06-16759C48DD2D}" type="presOf" srcId="{E2C8044C-2B08-4A45-A480-709FBADD3B4C}" destId="{DCEE20FC-0806-4683-AD6C-CC487CA284B8}" srcOrd="0" destOrd="0" presId="urn:microsoft.com/office/officeart/2005/8/layout/hierarchy1"/>
    <dgm:cxn modelId="{F04AB43F-164B-4C24-9548-2E122BB99CD9}" type="presOf" srcId="{02A99AFE-3979-446D-9909-D4DDA25F2539}" destId="{C38185AA-E98E-48F0-9F33-BA4738D5E214}" srcOrd="0" destOrd="0" presId="urn:microsoft.com/office/officeart/2005/8/layout/hierarchy1"/>
    <dgm:cxn modelId="{65C15028-2453-425F-B801-EECFB9378613}" type="presOf" srcId="{3605598C-BF5E-44CE-B807-36F61183E057}" destId="{52529C56-2FEC-4140-A56E-0536B1636076}" srcOrd="0" destOrd="0" presId="urn:microsoft.com/office/officeart/2005/8/layout/hierarchy1"/>
    <dgm:cxn modelId="{41DBAF6A-503A-4EBB-B3A6-B139AB13849C}" type="presOf" srcId="{D03A27D0-BC0D-47C8-80A9-C5B3E0BC27D1}" destId="{29CCB3ED-6066-45CC-8356-FA2229511941}" srcOrd="0" destOrd="0" presId="urn:microsoft.com/office/officeart/2005/8/layout/hierarchy1"/>
    <dgm:cxn modelId="{88C38EBD-B8E2-4186-B29B-9B6C664AE283}" srcId="{D03A27D0-BC0D-47C8-80A9-C5B3E0BC27D1}" destId="{02A99AFE-3979-446D-9909-D4DDA25F2539}" srcOrd="1" destOrd="0" parTransId="{E2C8044C-2B08-4A45-A480-709FBADD3B4C}" sibTransId="{F905CE3E-7B18-40D6-B00C-08D4CD719924}"/>
    <dgm:cxn modelId="{2619EE6F-F464-4798-8CB7-5404B51B431D}" type="presParOf" srcId="{07C30876-E45E-4BBF-94AA-B2FBFB2B1DF6}" destId="{B2872F2F-674A-42B8-932C-5675298170E7}" srcOrd="0" destOrd="0" presId="urn:microsoft.com/office/officeart/2005/8/layout/hierarchy1"/>
    <dgm:cxn modelId="{E44E180E-4FC2-44FA-B653-465376B0D04C}" type="presParOf" srcId="{B2872F2F-674A-42B8-932C-5675298170E7}" destId="{EF1F2AE9-CFBC-4267-A903-316463EEAA33}" srcOrd="0" destOrd="0" presId="urn:microsoft.com/office/officeart/2005/8/layout/hierarchy1"/>
    <dgm:cxn modelId="{830D7EF7-2A08-418B-993C-2ED519E85248}" type="presParOf" srcId="{EF1F2AE9-CFBC-4267-A903-316463EEAA33}" destId="{6581D313-B0B8-4962-BF6E-FDCDF399EDC1}" srcOrd="0" destOrd="0" presId="urn:microsoft.com/office/officeart/2005/8/layout/hierarchy1"/>
    <dgm:cxn modelId="{805CB8B4-D528-4242-989A-6397742B1ABA}" type="presParOf" srcId="{EF1F2AE9-CFBC-4267-A903-316463EEAA33}" destId="{29CCB3ED-6066-45CC-8356-FA2229511941}" srcOrd="1" destOrd="0" presId="urn:microsoft.com/office/officeart/2005/8/layout/hierarchy1"/>
    <dgm:cxn modelId="{A76045CF-C9A2-4C25-B4ED-C5DA4006A5E7}" type="presParOf" srcId="{B2872F2F-674A-42B8-932C-5675298170E7}" destId="{B933497D-1C22-4FDF-B0ED-BDD0C783A941}" srcOrd="1" destOrd="0" presId="urn:microsoft.com/office/officeart/2005/8/layout/hierarchy1"/>
    <dgm:cxn modelId="{FCFA1B60-2467-427B-B43A-C0E022C0AFA1}" type="presParOf" srcId="{B933497D-1C22-4FDF-B0ED-BDD0C783A941}" destId="{DB9954CE-CF1A-4F2B-9983-B31E3FA22BE7}" srcOrd="0" destOrd="0" presId="urn:microsoft.com/office/officeart/2005/8/layout/hierarchy1"/>
    <dgm:cxn modelId="{8ED23397-B13F-418F-B476-359B465953B2}" type="presParOf" srcId="{B933497D-1C22-4FDF-B0ED-BDD0C783A941}" destId="{3424A91D-2951-47A0-827D-35BC7231F1E5}" srcOrd="1" destOrd="0" presId="urn:microsoft.com/office/officeart/2005/8/layout/hierarchy1"/>
    <dgm:cxn modelId="{BBED55A6-835B-45AF-98FF-E2073A0E2190}" type="presParOf" srcId="{3424A91D-2951-47A0-827D-35BC7231F1E5}" destId="{F69F767A-FCBD-4327-99AF-5782CC018AF2}" srcOrd="0" destOrd="0" presId="urn:microsoft.com/office/officeart/2005/8/layout/hierarchy1"/>
    <dgm:cxn modelId="{41CDE508-B816-45D6-A37D-56ED862035EF}" type="presParOf" srcId="{F69F767A-FCBD-4327-99AF-5782CC018AF2}" destId="{C2DF4DAE-AC37-4DC5-A487-F53669759FDA}" srcOrd="0" destOrd="0" presId="urn:microsoft.com/office/officeart/2005/8/layout/hierarchy1"/>
    <dgm:cxn modelId="{174C8611-87F6-4261-B1E1-F656769D53B7}" type="presParOf" srcId="{F69F767A-FCBD-4327-99AF-5782CC018AF2}" destId="{C6502F41-063F-45A3-84BA-BB64013897E4}" srcOrd="1" destOrd="0" presId="urn:microsoft.com/office/officeart/2005/8/layout/hierarchy1"/>
    <dgm:cxn modelId="{F9A93B4D-78DC-4B31-9E1A-BD37ECCB6216}" type="presParOf" srcId="{3424A91D-2951-47A0-827D-35BC7231F1E5}" destId="{390AE74D-05AA-49BC-90FA-1848D106B1F9}" srcOrd="1" destOrd="0" presId="urn:microsoft.com/office/officeart/2005/8/layout/hierarchy1"/>
    <dgm:cxn modelId="{3711F40B-E554-4246-9BC2-7C305996B5CC}" type="presParOf" srcId="{B933497D-1C22-4FDF-B0ED-BDD0C783A941}" destId="{DCEE20FC-0806-4683-AD6C-CC487CA284B8}" srcOrd="2" destOrd="0" presId="urn:microsoft.com/office/officeart/2005/8/layout/hierarchy1"/>
    <dgm:cxn modelId="{79732EB3-37CB-4431-BBC3-871BD6F385F7}" type="presParOf" srcId="{B933497D-1C22-4FDF-B0ED-BDD0C783A941}" destId="{BD33CE9C-EB08-4B20-B1C5-2FF39C964578}" srcOrd="3" destOrd="0" presId="urn:microsoft.com/office/officeart/2005/8/layout/hierarchy1"/>
    <dgm:cxn modelId="{D9E67EE8-A8F1-4F10-9EAA-94F8195B0EEF}" type="presParOf" srcId="{BD33CE9C-EB08-4B20-B1C5-2FF39C964578}" destId="{71F289EB-EF00-436D-83A2-721DB4701338}" srcOrd="0" destOrd="0" presId="urn:microsoft.com/office/officeart/2005/8/layout/hierarchy1"/>
    <dgm:cxn modelId="{D215342F-20BB-4237-A196-8FB4C7ED0733}" type="presParOf" srcId="{71F289EB-EF00-436D-83A2-721DB4701338}" destId="{BFB3D220-F3D5-4A41-A444-AE820B1ED9C9}" srcOrd="0" destOrd="0" presId="urn:microsoft.com/office/officeart/2005/8/layout/hierarchy1"/>
    <dgm:cxn modelId="{2F5EBCEF-FC9C-4F54-A016-B299CD1A0660}" type="presParOf" srcId="{71F289EB-EF00-436D-83A2-721DB4701338}" destId="{C38185AA-E98E-48F0-9F33-BA4738D5E214}" srcOrd="1" destOrd="0" presId="urn:microsoft.com/office/officeart/2005/8/layout/hierarchy1"/>
    <dgm:cxn modelId="{AF8F1C32-BE2C-46C5-B3FF-4F958D3383E6}" type="presParOf" srcId="{BD33CE9C-EB08-4B20-B1C5-2FF39C964578}" destId="{73855DB7-1FD0-463B-88E4-4AE947199A13}" srcOrd="1" destOrd="0" presId="urn:microsoft.com/office/officeart/2005/8/layout/hierarchy1"/>
    <dgm:cxn modelId="{5D92D4DA-5B6B-4D86-80D4-236B2348A449}" type="presParOf" srcId="{B933497D-1C22-4FDF-B0ED-BDD0C783A941}" destId="{69ECD65B-B073-4BC8-96FF-DA97FEA6C5D5}" srcOrd="4" destOrd="0" presId="urn:microsoft.com/office/officeart/2005/8/layout/hierarchy1"/>
    <dgm:cxn modelId="{2DA11840-EB0C-4497-984A-490FFC759BC6}" type="presParOf" srcId="{B933497D-1C22-4FDF-B0ED-BDD0C783A941}" destId="{CC184BDF-244D-4072-99B6-2818A5B14FE8}" srcOrd="5" destOrd="0" presId="urn:microsoft.com/office/officeart/2005/8/layout/hierarchy1"/>
    <dgm:cxn modelId="{E7467B28-05B0-4978-BF19-6703ED85AF65}" type="presParOf" srcId="{CC184BDF-244D-4072-99B6-2818A5B14FE8}" destId="{F6B48E74-01D5-4554-9FE3-301BA62CFFB5}" srcOrd="0" destOrd="0" presId="urn:microsoft.com/office/officeart/2005/8/layout/hierarchy1"/>
    <dgm:cxn modelId="{CA6AA1FD-E230-4E83-8F58-BFD31C1B6100}" type="presParOf" srcId="{F6B48E74-01D5-4554-9FE3-301BA62CFFB5}" destId="{DA9DB42F-4B1D-43D5-9048-6C116D488180}" srcOrd="0" destOrd="0" presId="urn:microsoft.com/office/officeart/2005/8/layout/hierarchy1"/>
    <dgm:cxn modelId="{C10A8611-4A88-4AB7-8526-C793416EA6A7}" type="presParOf" srcId="{F6B48E74-01D5-4554-9FE3-301BA62CFFB5}" destId="{52529C56-2FEC-4140-A56E-0536B1636076}" srcOrd="1" destOrd="0" presId="urn:microsoft.com/office/officeart/2005/8/layout/hierarchy1"/>
    <dgm:cxn modelId="{CBDA61F3-D2D6-4047-B879-36601F489FB1}" type="presParOf" srcId="{CC184BDF-244D-4072-99B6-2818A5B14FE8}" destId="{4E75A221-E4F8-4E10-BBDA-AD459466998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E204-F8FF-4842-AC36-501159B4D17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379D-DD9B-4471-94A4-2D53375B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</a:t>
            </a:r>
          </a:p>
          <a:p>
            <a:pPr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как условие эффективного решения задач развития содержания и технологий дошкольного образования и подготовки педагогических кадров для дошкольных образовательных организаций в рамках  деятельности творческой лаборатории</a:t>
            </a:r>
          </a:p>
          <a:p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500570"/>
            <a:ext cx="4786346" cy="22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072494" cy="1285884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</a:p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первому направлению за 2015-2017 г.г.  </a:t>
            </a:r>
            <a:endParaRPr lang="ru-RU" sz="32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857364"/>
            <a:ext cx="8001056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в проведении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научно-практических конференций (НПК):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«Опыт организации исследовательской деятельности с детьми дошкольного возраста» (2015г.), «Дошкольное и начальное общее образование: содержание, условия, средства и технологии образовательной деятельности» (2017г.)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143248"/>
            <a:ext cx="8001056" cy="584775"/>
          </a:xfrm>
          <a:prstGeom prst="rect">
            <a:avLst/>
          </a:prstGeom>
          <a:solidFill>
            <a:srgbClr val="EAE5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дискуссионной площадки: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«Самообразование педагога как фактор повышения качества деятельности  ДОО» (2015г.)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929066"/>
            <a:ext cx="8001056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научно-практических семинаров (НПС):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«Проектирование рабочей программы воспитателя ДОУ» (2015г.), «Разработка адаптированной образовательной программы для ребенка с ОВЗ в дошкольной образовательной организации» (2016г.)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000636"/>
            <a:ext cx="8001056" cy="1323439"/>
          </a:xfrm>
          <a:prstGeom prst="rect">
            <a:avLst/>
          </a:prstGeom>
          <a:solidFill>
            <a:srgbClr val="EAE5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в реализации дополнительных профессиональных программ, проведении научно-практических семинаров на базе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кабинета технического творчества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базовых площадках ОО,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направленных на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педагогических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работников в области решения проблем организации технического творчества детей дошкольного возраста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596" y="5000636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3071810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428596" y="385762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72494" cy="1285884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</a:p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второму направлению за 2015-2017 г.г.  </a:t>
            </a:r>
            <a:endParaRPr lang="ru-RU" sz="32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785927"/>
            <a:ext cx="7929618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в подготовке и проведении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семинаров – практикумов с посещением мастер-классов: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«Современные образовательные технологии в практике деятельности воспитателя ДОО» (2015г.);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«Инклюзивное обучение – комплекс условий равного доступа к качественному образованию детей с ОВЗ» (2016г.);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«Коррекционно-развивающие технологии в работе с детьми, имеющими ОВЗ» (2017г.).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3786190"/>
            <a:ext cx="7929618" cy="1044000"/>
          </a:xfrm>
          <a:prstGeom prst="rect">
            <a:avLst/>
          </a:prstGeom>
          <a:solidFill>
            <a:srgbClr val="EAE5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методического совещания в форме экспертного совета: «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Конструирование педагогических средств, необходимых для формирования навыков конструирования у детей  дошкольного возраста, развития интереса к моделированию, технического  мышления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(2016г.)</a:t>
            </a:r>
          </a:p>
          <a:p>
            <a:pPr algn="just"/>
            <a:endParaRPr lang="ru-RU" sz="1600" dirty="0">
              <a:solidFill>
                <a:srgbClr val="49230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857364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3643314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Picture 2" descr="Z:\ФОТО\2016 - 2017\НПК-2017\DSC_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857760"/>
            <a:ext cx="2500330" cy="1785950"/>
          </a:xfrm>
          <a:prstGeom prst="rect">
            <a:avLst/>
          </a:prstGeom>
          <a:noFill/>
        </p:spPr>
      </p:pic>
      <p:pic>
        <p:nvPicPr>
          <p:cNvPr id="1026" name="Picture 2" descr="Z:\ФОТО\2016 - 2017\Единый методический день 3.03.2017\DSC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929198"/>
            <a:ext cx="2464611" cy="1785950"/>
          </a:xfrm>
          <a:prstGeom prst="rect">
            <a:avLst/>
          </a:prstGeom>
          <a:noFill/>
        </p:spPr>
      </p:pic>
      <p:pic>
        <p:nvPicPr>
          <p:cNvPr id="1027" name="Picture 3" descr="Z:\ФОТО\2016 - 2017\Круглый стол. Воспитатель\P101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3" y="4929198"/>
            <a:ext cx="257176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72494" cy="1285884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</a:p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третьему направлению за 2015-2017 г.г.  </a:t>
            </a:r>
            <a:endParaRPr lang="ru-RU" sz="32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714488"/>
            <a:ext cx="8001056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в проведении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круглого стола с участием представителей работодателей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: «Производственная практика студентов специальности 44.02.01 Дошкольное образование, как форма взаимодействия с ДОО по продвижению инновационного педагогического опыта и повышения квалификации педагогических кадров ДОО КГО»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000373"/>
            <a:ext cx="8001056" cy="3276000"/>
          </a:xfrm>
          <a:prstGeom prst="rect">
            <a:avLst/>
          </a:prstGeom>
          <a:solidFill>
            <a:srgbClr val="EAE5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</a:rPr>
              <a:t> </a:t>
            </a:r>
            <a:r>
              <a:rPr lang="ru-RU" sz="15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Публикации результатов обобщения педагогического опыта</a:t>
            </a:r>
            <a:r>
              <a:rPr lang="ru-RU" sz="15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в научных изданиях, </a:t>
            </a:r>
            <a:r>
              <a:rPr lang="ru-RU" sz="15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 (НПК), научно-практических семинарах (НПС), </a:t>
            </a:r>
            <a:r>
              <a:rPr lang="ru-RU" sz="15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включая мероприятия Всероссийского, регионального, областного уровней: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«Использование дистанционных образовательных технологий в работе с детьми с ограниченными возможностями здоровья дошкольного возраста» (статья вошла в сборник материалов XV научно-практической конференции руководящих и педагогических работников системы общего и профессионального образования Свердловской области, ГБПОУ СО «Камышловский педагогический колледж, февраль 2017г.);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«Организация деятельности кабинета технического творчества на основе сетевого взаимодействия педагогического колледжа с детскими садами» (статья вошла в сборник материалов XX областной научно-практической конференции преподавателей «Актуальные направления взаимодействия с социальными партнерами и работодателями в условиях реализации профессиональных стандартов», ГБПОУ СО «Свердловский областной педагогический колледж», апрель 2017г.) и др.</a:t>
            </a:r>
          </a:p>
          <a:p>
            <a:pPr algn="just"/>
            <a:endParaRPr lang="ru-RU" sz="1600" dirty="0" smtClean="0">
              <a:solidFill>
                <a:srgbClr val="492303"/>
              </a:solidFill>
            </a:endParaRPr>
          </a:p>
          <a:p>
            <a:pPr algn="just"/>
            <a:r>
              <a:rPr lang="ru-RU" sz="1600" dirty="0" smtClean="0">
                <a:solidFill>
                  <a:srgbClr val="492303"/>
                </a:solidFill>
              </a:rPr>
              <a:t>  </a:t>
            </a:r>
            <a:endParaRPr lang="ru-RU" sz="1600" dirty="0">
              <a:solidFill>
                <a:srgbClr val="49230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643050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278605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072494" cy="1285884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</a:p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четвертому направлению за 2015-2017 г.г.  </a:t>
            </a:r>
            <a:endParaRPr lang="ru-RU" sz="32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857364"/>
            <a:ext cx="7929618" cy="15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в проведении 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круглых столов по согласованию с работодателями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тематики УИРС для студентов специальности 44.02.01 Дошкольное образование;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актуальных направлений УИРС, формирование банка заявок на организацию исследовательских работ (ВКР) студентами специальности 44.02.01 Дошкольное образование;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программы ГИА по специальности 44.02.01 Дошкольное образование (ежегодно) </a:t>
            </a:r>
          </a:p>
          <a:p>
            <a:pPr algn="just"/>
            <a:endParaRPr lang="ru-RU" sz="1600" dirty="0">
              <a:solidFill>
                <a:srgbClr val="49230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643314"/>
            <a:ext cx="7929618" cy="10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 экспертизе программ профессиональных модулей (ПМ),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 том числе и  вариативных профессиональных модулей в рамках реализации ОПОП СПО - программы подготовки специалистов среднего звена по специальности 44.02.01 Дошкольное образование (ежегодно)</a:t>
            </a:r>
          </a:p>
          <a:p>
            <a:pPr algn="just"/>
            <a:endParaRPr lang="ru-RU" sz="1600" dirty="0" smtClean="0">
              <a:solidFill>
                <a:srgbClr val="492303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350043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Picture 6" descr="C:\Users\User-z\Desktop\730385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86323"/>
            <a:ext cx="2381265" cy="1785950"/>
          </a:xfrm>
          <a:prstGeom prst="rect">
            <a:avLst/>
          </a:prstGeom>
          <a:noFill/>
        </p:spPr>
      </p:pic>
      <p:pic>
        <p:nvPicPr>
          <p:cNvPr id="2050" name="Picture 2" descr="Z:\ФОТО\2016 - 2017\Семинар-совещание 17.04.2017\DSC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86322"/>
            <a:ext cx="2714608" cy="1809739"/>
          </a:xfrm>
          <a:prstGeom prst="rect">
            <a:avLst/>
          </a:prstGeom>
          <a:noFill/>
        </p:spPr>
      </p:pic>
      <p:pic>
        <p:nvPicPr>
          <p:cNvPr id="2051" name="Picture 3" descr="Z:\ФОТО\2016 - 2017\Семинар-совещание 17.04.2017\DSC_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786322"/>
            <a:ext cx="2714644" cy="180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072494" cy="1285884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</a:p>
          <a:p>
            <a:pPr lvl="0" algn="ctr"/>
            <a:r>
              <a:rPr lang="ru-RU" sz="32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пятому направлению за 2015-2017 г.г.  </a:t>
            </a:r>
            <a:endParaRPr lang="ru-RU" sz="32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857364"/>
            <a:ext cx="7929618" cy="10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 рамках реализации направления работы творческой лаборатории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«Редакционно-издательская деятельность»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проводился </a:t>
            </a:r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конкурс методических разработок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ЛЕГО-радуга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», раскрывающих опыт использования </a:t>
            </a:r>
            <a:r>
              <a:rPr lang="ru-RU" sz="1600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Лего-технологий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 ДОО.</a:t>
            </a:r>
          </a:p>
          <a:p>
            <a:pPr algn="just"/>
            <a:endParaRPr lang="ru-RU" sz="1600" dirty="0">
              <a:solidFill>
                <a:srgbClr val="49230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429000"/>
            <a:ext cx="792961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Выпуск методических пособий,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разработанных педагогами ДОО в сотрудничестве  с педагогами колледжа:</a:t>
            </a:r>
          </a:p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«Сборник методических материалов из опыта работы «Современные образовательные технологии» (воспитателей: </a:t>
            </a:r>
            <a:r>
              <a:rPr lang="ru-RU" sz="1600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Габидуллиной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Г.Н. по технологии «Река времени»; Зуевой Е.В по технологии «Коллекционирование», Зубовой Н.В. по технологии «Сегодня и ежедневно» (2015г.)</a:t>
            </a:r>
          </a:p>
        </p:txBody>
      </p:sp>
      <p:sp>
        <p:nvSpPr>
          <p:cNvPr id="8" name="Овал 7"/>
          <p:cNvSpPr/>
          <p:nvPr/>
        </p:nvSpPr>
        <p:spPr>
          <a:xfrm>
            <a:off x="428596" y="3429000"/>
            <a:ext cx="357190" cy="357190"/>
          </a:xfrm>
          <a:prstGeom prst="ellipse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" name="Picture 8" descr="https://i.mycdn.me/image?id=834916334848&amp;t=3&amp;plc=WEB&amp;tkn=*WnHPTm_8JF8_-8DErHlaVGc47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72074"/>
            <a:ext cx="2428892" cy="1629679"/>
          </a:xfrm>
          <a:prstGeom prst="rect">
            <a:avLst/>
          </a:prstGeom>
          <a:noFill/>
        </p:spPr>
      </p:pic>
      <p:pic>
        <p:nvPicPr>
          <p:cNvPr id="12" name="Picture 14" descr="https://i.mycdn.me/image?id=775139520512&amp;t=3&amp;plc=WEB&amp;tkn=*C0reLlFrx9Sfe8wC-2bNgPR9T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72074"/>
            <a:ext cx="2357454" cy="1572404"/>
          </a:xfrm>
          <a:prstGeom prst="rect">
            <a:avLst/>
          </a:prstGeom>
          <a:noFill/>
        </p:spPr>
      </p:pic>
      <p:pic>
        <p:nvPicPr>
          <p:cNvPr id="1026" name="Picture 2" descr="Z:\Устьянцева И.Ю\!!! конкурс РАО\Материалы для конкурса РАО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103360"/>
            <a:ext cx="2714644" cy="1525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00636"/>
            <a:ext cx="1819277" cy="14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92303"/>
                </a:solidFill>
              </a:rPr>
              <a:t>Актуальность практики</a:t>
            </a:r>
            <a:endParaRPr lang="ru-RU" dirty="0">
              <a:solidFill>
                <a:srgbClr val="49230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ВЗАИМОДЕЙСТВИЕ С ПОТЕНЦИАЛЬНЫМИ РАБОТОДАТЕЛЯМИ И СОЦИАЛЬНЫМИ ПАРТНЕРАМИ</a:t>
            </a:r>
          </a:p>
          <a:p>
            <a:pPr algn="just"/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- прохождение студентами различных видов производственной практики;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выполнение практической части ВКР;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вовлечение социальных партнеров в формирование содержания ГИА (аттестационных заданий), участие их в процедуре аттестации выпускников и анализе результатов ГИА, коррекции содержания образовательных программ, совершенствовании условий организации образовательного процесса и осуществления контрольно-оценочной деятельности;</a:t>
            </a:r>
          </a:p>
          <a:p>
            <a:pPr algn="just"/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- согласование фондов оценочных средств, программ профессиональных модулей и ОПОП в целом;</a:t>
            </a:r>
          </a:p>
          <a:p>
            <a:pPr algn="just"/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- ярмарка вакансий;</a:t>
            </a:r>
          </a:p>
          <a:p>
            <a:pPr algn="just"/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- трудоустройство выпускников.</a:t>
            </a:r>
          </a:p>
        </p:txBody>
      </p:sp>
      <p:pic>
        <p:nvPicPr>
          <p:cNvPr id="21506" name="Picture 2" descr="http://expo.obr-nauka.ru/web/upload/cke/39ac34c2d9e4f375c547f4da12b2c50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5000636"/>
            <a:ext cx="851411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Нормативные основания, регламентирующие деятельность творческой лаборатории</a:t>
            </a:r>
            <a:endParaRPr lang="ru-RU" sz="3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Закон Свердловской области "Об образовании в Свердловской области" №78-ОЗ от 15 июля 2013 года. </a:t>
            </a:r>
          </a:p>
          <a:p>
            <a:pPr lvl="0" algn="just"/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Свердловской области «Развитие системы образования в Свердловской области до 2024 года» № 919-ПП от 29.12.2016.</a:t>
            </a:r>
          </a:p>
          <a:p>
            <a:pPr lvl="0" algn="just"/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общего и профессионального образования Свердловской области от 17.06.2016 г. №251-Д «О реализации </a:t>
            </a:r>
            <a:r>
              <a:rPr lang="ru-RU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подмероприятия</a:t>
            </a:r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53.1 «Создание условий для сетевого взаимодействия в профессиональных образовательных организациях Свердловской области педагогического профиля для внедрения технологического компонента в ДОО СО» мероприятия 53 «Организация мероприятий по развитию материально-технической базы ГОО СО, участвующих в реализации комплексной программы «Уральская инженерная школа» », подпрограммы 8 «Реализация комплексной программы «Уральская инженерная школа»» государственной программы СО «Развитие системы образования СО до 2020 года в 2016 г.».</a:t>
            </a:r>
            <a:endParaRPr lang="ru-RU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Локальные НПА, </a:t>
            </a:r>
            <a:br>
              <a:rPr lang="ru-RU" sz="3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регламентирующие деятельность творческой лаборатории</a:t>
            </a:r>
            <a:endParaRPr lang="ru-RU" sz="3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Устав ГБПОУ СО «Камышловский педагогический колледж»;</a:t>
            </a:r>
          </a:p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Программа развития ГБПОУ СО «Камышловский педагогический колледж» до 2020 года;</a:t>
            </a:r>
          </a:p>
          <a:p>
            <a:pPr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Положение «Об осуществлении в ГБПОУ СО «Камышловский педагогический колледж» образовательной деятельности по образовательной программе, реализуемой посредством сетевой формы»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№ 77- ОД от 29.05.2017</a:t>
            </a:r>
          </a:p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Положение о творческой лаборатории развития содержания и технологий дошкольного образования и подготовки педагогических кадров  для дошкольных образовательных организаций № 254-ОД от 24.10.2014 г.</a:t>
            </a:r>
          </a:p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Положение о кабинете технического творчества в ГБПОУ СО «Камышловский педагогический колледж»</a:t>
            </a:r>
          </a:p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Положение о базовой площадке по формированию у детей дошкольного возраста компетенций конструирования, моделирования, программирования, изучения основ робототехники и проектной деятельности  в дошкольных образовательных организациях</a:t>
            </a:r>
          </a:p>
          <a:p>
            <a:pPr lvl="0" algn="just"/>
            <a:r>
              <a:rPr lang="ru-RU" sz="1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Планы взаимодействия ГБПОУ СО «Камышловский педагогический колледж»  с базовыми площадками</a:t>
            </a:r>
            <a:endParaRPr lang="ru-RU" sz="1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24975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Межструктурное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профессиональное объединение педагогических и руководящих работников ДОО Восточного управленческого округа и </a:t>
            </a:r>
            <a:r>
              <a:rPr lang="ru-RU" sz="2000" dirty="0" err="1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педагогического колледжа - </a:t>
            </a:r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творческая лаборатория развития содержания и технологий дошкольного образования и подготовки педагогических кадров для дошкольных образовательных организаций.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53603"/>
            <a:ext cx="190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2014</a:t>
            </a:r>
            <a:endParaRPr lang="ru-RU" sz="6600" b="1" cap="none" spc="0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2214578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Повышение качества подготовки педагогических кадров</a:t>
            </a:r>
            <a:endParaRPr lang="ru-RU" sz="20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857496"/>
            <a:ext cx="2214578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Решение перспективных задач системы ДО территории</a:t>
            </a:r>
            <a:endParaRPr lang="ru-RU" sz="20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857496"/>
            <a:ext cx="3786182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Совершенствованием программно-методического, научно-методического, организационно-содержательного, кадрового обеспечения реализации образовательных программ</a:t>
            </a:r>
          </a:p>
        </p:txBody>
      </p:sp>
      <p:pic>
        <p:nvPicPr>
          <p:cNvPr id="19458" name="Picture 2" descr="https://im0-tub-ru.yandex.net/i?id=2c9c31e7d2154d9b6c4a157e9621871b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857760"/>
            <a:ext cx="1576774" cy="1442810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333a87d5322c43e3d75bcfe5d509a63a&amp;n=33&amp;h=215&amp;w=3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748747"/>
            <a:ext cx="2714644" cy="1894963"/>
          </a:xfrm>
          <a:prstGeom prst="rect">
            <a:avLst/>
          </a:prstGeom>
          <a:noFill/>
        </p:spPr>
      </p:pic>
      <p:pic>
        <p:nvPicPr>
          <p:cNvPr id="19465" name="Picture 9" descr="https://im3-tub-ru.yandex.net/i?id=e7312e50ddf307f37e68f5668a4da1a7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0" t="8387" r="6549" b="13737"/>
          <a:stretch>
            <a:fillRect/>
          </a:stretch>
        </p:blipFill>
        <p:spPr bwMode="auto">
          <a:xfrm>
            <a:off x="6858016" y="4857760"/>
            <a:ext cx="1643074" cy="146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6786610" cy="364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деятельности </a:t>
            </a:r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творческой лаборатории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 через организацию работы на базе 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  <a:endParaRPr lang="ru-RU" sz="2000" dirty="0" smtClean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Кабинета технического творчества</a:t>
            </a:r>
          </a:p>
          <a:p>
            <a:pPr algn="just">
              <a:spcAft>
                <a:spcPts val="200"/>
              </a:spcAft>
            </a:pPr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Базовых площадок 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по формированию у детей дошкольного возраста компетенций конструирования, моделирования, программирования, изучения основ робототехники и проектной деятельности в дошкольных образовательных организациях: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МАДОУ «Детский сад № 170» КГО;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МАДОУ «Детский сад № 2» КГО;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МАДОУ «Центр развития ребенка - детский сад № 4»  КГО.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699295"/>
            <a:ext cx="22860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2015-2016</a:t>
            </a:r>
            <a:endParaRPr lang="ru-RU" sz="6000" b="1" cap="none" spc="0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482" name="Picture 2" descr="https://pp.vk.me/c631226/v631226511/23492/53biinMtEa0.jpg"/>
          <p:cNvPicPr>
            <a:picLocks noChangeAspect="1" noChangeArrowheads="1"/>
          </p:cNvPicPr>
          <p:nvPr/>
        </p:nvPicPr>
        <p:blipFill>
          <a:blip r:embed="rId2" cstate="print"/>
          <a:srcRect l="7547" t="17888" r="32919" b="9440"/>
          <a:stretch>
            <a:fillRect/>
          </a:stretch>
        </p:blipFill>
        <p:spPr bwMode="auto">
          <a:xfrm>
            <a:off x="142843" y="3422725"/>
            <a:ext cx="2184903" cy="2000264"/>
          </a:xfrm>
          <a:prstGeom prst="rect">
            <a:avLst/>
          </a:prstGeom>
          <a:noFill/>
        </p:spPr>
      </p:pic>
      <p:pic>
        <p:nvPicPr>
          <p:cNvPr id="20484" name="Picture 4" descr="https://pp.vk.me/c636316/v636316073/45a4/NmeDsq1BYNk.jpg"/>
          <p:cNvPicPr>
            <a:picLocks noChangeAspect="1" noChangeArrowheads="1"/>
          </p:cNvPicPr>
          <p:nvPr/>
        </p:nvPicPr>
        <p:blipFill>
          <a:blip r:embed="rId3" cstate="print"/>
          <a:srcRect l="8678" t="4408" r="7023"/>
          <a:stretch>
            <a:fillRect/>
          </a:stretch>
        </p:blipFill>
        <p:spPr bwMode="auto">
          <a:xfrm>
            <a:off x="1500166" y="4637171"/>
            <a:ext cx="2911915" cy="1857388"/>
          </a:xfrm>
          <a:prstGeom prst="rect">
            <a:avLst/>
          </a:prstGeom>
          <a:noFill/>
        </p:spPr>
      </p:pic>
      <p:pic>
        <p:nvPicPr>
          <p:cNvPr id="20486" name="Picture 6" descr="https://pp.vk.me/c630928/v630928511/28699/lJFNZ_ToVR4.jpg"/>
          <p:cNvPicPr>
            <a:picLocks noChangeAspect="1" noChangeArrowheads="1"/>
          </p:cNvPicPr>
          <p:nvPr/>
        </p:nvPicPr>
        <p:blipFill>
          <a:blip r:embed="rId4" cstate="print"/>
          <a:srcRect t="13889"/>
          <a:stretch>
            <a:fillRect/>
          </a:stretch>
        </p:blipFill>
        <p:spPr bwMode="auto">
          <a:xfrm>
            <a:off x="6858016" y="3565601"/>
            <a:ext cx="1928826" cy="2214578"/>
          </a:xfrm>
          <a:prstGeom prst="rect">
            <a:avLst/>
          </a:prstGeom>
          <a:noFill/>
        </p:spPr>
      </p:pic>
      <p:pic>
        <p:nvPicPr>
          <p:cNvPr id="20488" name="Picture 8" descr="https://pp.vk.me/c630928/v630928511/286ad/wPm-gmrHeHU.jpg"/>
          <p:cNvPicPr>
            <a:picLocks noChangeAspect="1" noChangeArrowheads="1"/>
          </p:cNvPicPr>
          <p:nvPr/>
        </p:nvPicPr>
        <p:blipFill>
          <a:blip r:embed="rId5" cstate="print"/>
          <a:srcRect t="10811"/>
          <a:stretch>
            <a:fillRect/>
          </a:stretch>
        </p:blipFill>
        <p:spPr bwMode="auto">
          <a:xfrm>
            <a:off x="4500562" y="4637171"/>
            <a:ext cx="2786082" cy="1863663"/>
          </a:xfrm>
          <a:prstGeom prst="rect">
            <a:avLst/>
          </a:prstGeom>
          <a:noFill/>
        </p:spPr>
      </p:pic>
      <p:sp>
        <p:nvSpPr>
          <p:cNvPr id="20490" name="AutoShape 10" descr="https://www.icover.ru/upload/iblock/b34/b342b9c51548b92331e5f1affa7557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www.icover.ru/upload/iblock/b34/b342b9c51548b92331e5f1affa7557a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" t="8127" r="9318" b="17569"/>
          <a:stretch>
            <a:fillRect/>
          </a:stretch>
        </p:blipFill>
        <p:spPr bwMode="auto">
          <a:xfrm>
            <a:off x="2928926" y="3286124"/>
            <a:ext cx="321471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Цель и задачи деятельности творческой лаборатории </a:t>
            </a:r>
            <a:endParaRPr lang="ru-RU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29090"/>
          </a:xfrm>
        </p:spPr>
        <p:txBody>
          <a:bodyPr>
            <a:normAutofit fontScale="700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выявление и отработка механизмов, способствующих совершенствованию содержания и технологий подготовки специалистов в соответствии с актуальными потребностями и задачами развития системы дошкольного образования; 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совершенствованию программно-методического, научно-методического, организационно-содержательного, кадрового обеспечения реализации образовательных программ (осуществления образовательной деятельности); 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организация профессионального общения и деятельности по диссеминации инновационного педагогического опыта, создание банка  данных о лучших практиках организации образовательно-воспитательного процесса;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консолидация усилий и ресурсов организаций, участников сети.</a:t>
            </a:r>
          </a:p>
          <a:p>
            <a:pPr algn="just"/>
            <a:endParaRPr lang="ru-RU" dirty="0">
              <a:solidFill>
                <a:srgbClr val="4923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развитию содержания и технологий дошкольного образования и подготовки педагогических кадров для дошкольных образовательных организаций.</a:t>
            </a:r>
          </a:p>
          <a:p>
            <a:r>
              <a:rPr lang="ru-RU" sz="2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творческой лаборатории</a:t>
            </a:r>
            <a:endParaRPr lang="ru-RU" sz="3600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214422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1319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Актуальность практики</vt:lpstr>
      <vt:lpstr>Слайд 3</vt:lpstr>
      <vt:lpstr>Нормативные основания, регламентирующие деятельность творческой лаборатории</vt:lpstr>
      <vt:lpstr>Локальные НПА,  регламентирующие деятельность творческой лаборатории</vt:lpstr>
      <vt:lpstr>Слайд 6</vt:lpstr>
      <vt:lpstr>Слайд 7</vt:lpstr>
      <vt:lpstr>Цель и задачи деятельности творческой лаборатории </vt:lpstr>
      <vt:lpstr>Направления деятельности творческой лаборатории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User-z</dc:creator>
  <cp:lastModifiedBy>DarthVader</cp:lastModifiedBy>
  <cp:revision>125</cp:revision>
  <dcterms:created xsi:type="dcterms:W3CDTF">2016-10-25T03:41:34Z</dcterms:created>
  <dcterms:modified xsi:type="dcterms:W3CDTF">2017-05-30T05:02:07Z</dcterms:modified>
</cp:coreProperties>
</file>