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99" r:id="rId3"/>
    <p:sldId id="303" r:id="rId4"/>
    <p:sldId id="304" r:id="rId5"/>
    <p:sldId id="307" r:id="rId6"/>
    <p:sldId id="312" r:id="rId7"/>
    <p:sldId id="305" r:id="rId8"/>
    <p:sldId id="311" r:id="rId9"/>
    <p:sldId id="287" r:id="rId10"/>
    <p:sldId id="310" r:id="rId11"/>
    <p:sldId id="309" r:id="rId12"/>
    <p:sldId id="314" r:id="rId13"/>
    <p:sldId id="290" r:id="rId14"/>
    <p:sldId id="295" r:id="rId15"/>
    <p:sldId id="293" r:id="rId16"/>
    <p:sldId id="308" r:id="rId17"/>
    <p:sldId id="318" r:id="rId18"/>
    <p:sldId id="317" r:id="rId19"/>
    <p:sldId id="313" r:id="rId20"/>
    <p:sldId id="315" r:id="rId21"/>
    <p:sldId id="289" r:id="rId22"/>
    <p:sldId id="294" r:id="rId23"/>
    <p:sldId id="316" r:id="rId24"/>
    <p:sldId id="298" r:id="rId25"/>
    <p:sldId id="319" r:id="rId26"/>
    <p:sldId id="320" r:id="rId27"/>
    <p:sldId id="322" r:id="rId28"/>
    <p:sldId id="321" r:id="rId29"/>
    <p:sldId id="324" r:id="rId30"/>
    <p:sldId id="325" r:id="rId31"/>
    <p:sldId id="323" r:id="rId32"/>
    <p:sldId id="332" r:id="rId33"/>
    <p:sldId id="32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DE42"/>
    <a:srgbClr val="5CC4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37455" autoAdjust="0"/>
  </p:normalViewPr>
  <p:slideViewPr>
    <p:cSldViewPr>
      <p:cViewPr varScale="1">
        <p:scale>
          <a:sx n="92" d="100"/>
          <a:sy n="92" d="100"/>
        </p:scale>
        <p:origin x="74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026F0-6820-43D9-A24E-364923A59AB6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4CFC7-09BA-4158-A29A-957F1AC40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026F0-6820-43D9-A24E-364923A59AB6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4CFC7-09BA-4158-A29A-957F1AC40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026F0-6820-43D9-A24E-364923A59AB6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4CFC7-09BA-4158-A29A-957F1AC40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026F0-6820-43D9-A24E-364923A59AB6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4CFC7-09BA-4158-A29A-957F1AC40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026F0-6820-43D9-A24E-364923A59AB6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4CFC7-09BA-4158-A29A-957F1AC40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026F0-6820-43D9-A24E-364923A59AB6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4CFC7-09BA-4158-A29A-957F1AC40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026F0-6820-43D9-A24E-364923A59AB6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4CFC7-09BA-4158-A29A-957F1AC40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026F0-6820-43D9-A24E-364923A59AB6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4CFC7-09BA-4158-A29A-957F1AC40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026F0-6820-43D9-A24E-364923A59AB6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4CFC7-09BA-4158-A29A-957F1AC40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026F0-6820-43D9-A24E-364923A59AB6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4CFC7-09BA-4158-A29A-957F1AC40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026F0-6820-43D9-A24E-364923A59AB6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4CFC7-09BA-4158-A29A-957F1AC40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026F0-6820-43D9-A24E-364923A59AB6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4CFC7-09BA-4158-A29A-957F1AC40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6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:\cde4e520a63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-2193384" y="2084864"/>
            <a:ext cx="6858000" cy="2688272"/>
          </a:xfrm>
          <a:prstGeom prst="rect">
            <a:avLst/>
          </a:prstGeom>
          <a:noFill/>
        </p:spPr>
      </p:pic>
      <p:pic>
        <p:nvPicPr>
          <p:cNvPr id="2053" name="Picture 5" descr="G:\УЧЕБА\КАРТИНКИ\педка\логотип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811" t="55170" r="-104" b="-1695"/>
          <a:stretch>
            <a:fillRect/>
          </a:stretch>
        </p:blipFill>
        <p:spPr bwMode="auto">
          <a:xfrm>
            <a:off x="647056" y="476672"/>
            <a:ext cx="1024114" cy="1152128"/>
          </a:xfrm>
          <a:prstGeom prst="rect">
            <a:avLst/>
          </a:prstGeom>
          <a:noFill/>
        </p:spPr>
      </p:pic>
      <p:pic>
        <p:nvPicPr>
          <p:cNvPr id="9" name="Picture 2" descr="C:\Users\1\Desktop\Новая папка\Изображение.jpg"/>
          <p:cNvPicPr>
            <a:picLocks noChangeAspect="1" noChangeArrowheads="1"/>
          </p:cNvPicPr>
          <p:nvPr/>
        </p:nvPicPr>
        <p:blipFill>
          <a:blip r:embed="rId4" cstate="print"/>
          <a:srcRect l="2634" t="2559" r="1706" b="5166"/>
          <a:stretch>
            <a:fillRect/>
          </a:stretch>
        </p:blipFill>
        <p:spPr bwMode="auto">
          <a:xfrm rot="21344198">
            <a:off x="626144" y="1955110"/>
            <a:ext cx="1082484" cy="1414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1\Desktop\Новая папка\Изображение 006.jpg"/>
          <p:cNvPicPr>
            <a:picLocks noChangeAspect="1" noChangeArrowheads="1"/>
          </p:cNvPicPr>
          <p:nvPr/>
        </p:nvPicPr>
        <p:blipFill>
          <a:blip r:embed="rId5" cstate="print"/>
          <a:srcRect l="23133" t="59615" r="3676" b="6058"/>
          <a:stretch>
            <a:fillRect/>
          </a:stretch>
        </p:blipFill>
        <p:spPr bwMode="auto">
          <a:xfrm flipH="1">
            <a:off x="935088" y="5589240"/>
            <a:ext cx="1008112" cy="994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1\Desktop\Новая папка\Изображение 002.jpg"/>
          <p:cNvPicPr>
            <a:picLocks noChangeAspect="1" noChangeArrowheads="1"/>
          </p:cNvPicPr>
          <p:nvPr/>
        </p:nvPicPr>
        <p:blipFill>
          <a:blip r:embed="rId6" cstate="print"/>
          <a:srcRect l="28691" t="16827" r="898"/>
          <a:stretch>
            <a:fillRect/>
          </a:stretch>
        </p:blipFill>
        <p:spPr bwMode="auto">
          <a:xfrm>
            <a:off x="1079104" y="4077072"/>
            <a:ext cx="762448" cy="1239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Рисунок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35145">
            <a:off x="2171491" y="1876775"/>
            <a:ext cx="6702857" cy="2623873"/>
          </a:xfrm>
          <a:prstGeom prst="rect">
            <a:avLst/>
          </a:prstGeom>
        </p:spPr>
      </p:pic>
      <p:pic>
        <p:nvPicPr>
          <p:cNvPr id="1028" name="Picture 4" descr="http://wed-all-bb.com/wp-content/uploads/2013/11/kinohlopushk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63992">
            <a:off x="4869858" y="4578172"/>
            <a:ext cx="1728192" cy="1728192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555777" y="98629"/>
            <a:ext cx="635635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Министерство общего и профессионального образования Свердловской области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Государственное бюджетное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образовательное учреждение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Свердловской области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Камышловский педагогический колледж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F:\Открытие.jpg"/>
          <p:cNvPicPr/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611560" y="1916832"/>
            <a:ext cx="8103407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Рисунок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3916" y="908720"/>
            <a:ext cx="8436167" cy="1042330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Копия (2) 12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412776"/>
            <a:ext cx="3372136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Рисунок1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836712"/>
            <a:ext cx="8436167" cy="591263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4" descr="C:\Users\1\Desktop\Desktop\для презентации\Орден Хмельницкого (описание)Династии 003.jpg"/>
          <p:cNvPicPr>
            <a:picLocks noChangeAspect="1" noChangeArrowheads="1"/>
          </p:cNvPicPr>
          <p:nvPr/>
        </p:nvPicPr>
        <p:blipFill>
          <a:blip r:embed="rId4" cstate="print"/>
          <a:srcRect l="1857" t="2853" r="46494" b="41632"/>
          <a:stretch>
            <a:fillRect/>
          </a:stretch>
        </p:blipFill>
        <p:spPr bwMode="auto">
          <a:xfrm rot="5400000">
            <a:off x="5143578" y="709528"/>
            <a:ext cx="3045653" cy="4596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1\Desktop\Desktop\для презентации\Орден Хмельницкого (описание)Династии 002.jpg"/>
          <p:cNvPicPr>
            <a:picLocks noChangeAspect="1" noChangeArrowheads="1"/>
          </p:cNvPicPr>
          <p:nvPr/>
        </p:nvPicPr>
        <p:blipFill>
          <a:blip r:embed="rId5" cstate="print"/>
          <a:srcRect t="12039" r="29779" b="21076"/>
          <a:stretch>
            <a:fillRect/>
          </a:stretch>
        </p:blipFill>
        <p:spPr bwMode="auto">
          <a:xfrm rot="5400000">
            <a:off x="839651" y="1832757"/>
            <a:ext cx="3060304" cy="409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Рисунок1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836712"/>
            <a:ext cx="8436167" cy="591263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1\Desktop\Новая папка\Изображение 004.jpg"/>
          <p:cNvPicPr>
            <a:picLocks noChangeAspect="1" noChangeArrowheads="1"/>
          </p:cNvPicPr>
          <p:nvPr/>
        </p:nvPicPr>
        <p:blipFill>
          <a:blip r:embed="rId4" cstate="print"/>
          <a:srcRect l="33324" t="60762" r="2751" b="3564"/>
          <a:stretch>
            <a:fillRect/>
          </a:stretch>
        </p:blipFill>
        <p:spPr bwMode="auto">
          <a:xfrm>
            <a:off x="1835696" y="1772816"/>
            <a:ext cx="5688632" cy="4369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Рисунок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764704"/>
            <a:ext cx="8631223" cy="1164240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Documents and Settings\Администратор\Рабочий стол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628800"/>
            <a:ext cx="7056784" cy="4390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Рисунок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820781"/>
            <a:ext cx="7357264" cy="1024043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1\Desktop\Новая папка\Изображение 006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8500" t="19519" r="1824" b="44807"/>
          <a:stretch>
            <a:fillRect/>
          </a:stretch>
        </p:blipFill>
        <p:spPr bwMode="auto">
          <a:xfrm>
            <a:off x="1187624" y="1484784"/>
            <a:ext cx="7181779" cy="4425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Рисунок1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836712"/>
            <a:ext cx="7363360" cy="1164240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G:\фотки\семинаи 001.jpg"/>
          <p:cNvPicPr>
            <a:picLocks noChangeAspect="1" noChangeArrowheads="1"/>
          </p:cNvPicPr>
          <p:nvPr/>
        </p:nvPicPr>
        <p:blipFill>
          <a:blip r:embed="rId4" cstate="print"/>
          <a:srcRect l="20568" t="62246" r="5902" b="2673"/>
          <a:stretch>
            <a:fillRect/>
          </a:stretch>
        </p:blipFill>
        <p:spPr bwMode="auto">
          <a:xfrm rot="21430094">
            <a:off x="824449" y="1592098"/>
            <a:ext cx="4415977" cy="2897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G:\фотки\семинаи 001.jpg"/>
          <p:cNvPicPr>
            <a:picLocks noChangeAspect="1" noChangeArrowheads="1"/>
          </p:cNvPicPr>
          <p:nvPr/>
        </p:nvPicPr>
        <p:blipFill>
          <a:blip r:embed="rId5" cstate="print"/>
          <a:srcRect l="20895" t="1619" r="1899" b="62290"/>
          <a:stretch>
            <a:fillRect/>
          </a:stretch>
        </p:blipFill>
        <p:spPr bwMode="auto">
          <a:xfrm rot="389470">
            <a:off x="4229741" y="3132060"/>
            <a:ext cx="4246585" cy="2729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Рисунок1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908720"/>
            <a:ext cx="8436167" cy="518117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G:\фотки\семинаи 003.jpg"/>
          <p:cNvPicPr>
            <a:picLocks noChangeAspect="1" noChangeArrowheads="1"/>
          </p:cNvPicPr>
          <p:nvPr/>
        </p:nvPicPr>
        <p:blipFill>
          <a:blip r:embed="rId4" cstate="print"/>
          <a:srcRect l="21466" t="61993" b="2584"/>
          <a:stretch>
            <a:fillRect/>
          </a:stretch>
        </p:blipFill>
        <p:spPr bwMode="auto">
          <a:xfrm rot="21448694">
            <a:off x="958710" y="1942287"/>
            <a:ext cx="449158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G:\фотки\семинаи 003.jpg"/>
          <p:cNvPicPr>
            <a:picLocks noChangeAspect="1" noChangeArrowheads="1"/>
          </p:cNvPicPr>
          <p:nvPr/>
        </p:nvPicPr>
        <p:blipFill>
          <a:blip r:embed="rId5" cstate="print"/>
          <a:srcRect l="44465" t="33653" r="2837" b="41675"/>
          <a:stretch>
            <a:fillRect/>
          </a:stretch>
        </p:blipFill>
        <p:spPr bwMode="auto">
          <a:xfrm rot="315728">
            <a:off x="4186348" y="3045112"/>
            <a:ext cx="4318624" cy="278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Рисунок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836712"/>
            <a:ext cx="8436167" cy="1024043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G:\фотки\семинаи 002.jpg"/>
          <p:cNvPicPr>
            <a:picLocks noChangeAspect="1" noChangeArrowheads="1"/>
          </p:cNvPicPr>
          <p:nvPr/>
        </p:nvPicPr>
        <p:blipFill>
          <a:blip r:embed="rId4" cstate="print"/>
          <a:srcRect l="19015" b="60508"/>
          <a:stretch>
            <a:fillRect/>
          </a:stretch>
        </p:blipFill>
        <p:spPr bwMode="auto">
          <a:xfrm>
            <a:off x="1403648" y="1340768"/>
            <a:ext cx="6768752" cy="4539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Рисунок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764704"/>
            <a:ext cx="8436167" cy="676600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3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412776"/>
            <a:ext cx="3600400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Рисунок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836712"/>
            <a:ext cx="8436167" cy="597359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2" descr="C:\Users\1\Desktop\Новая папка\Изображение.jpg"/>
          <p:cNvPicPr>
            <a:picLocks noChangeAspect="1" noChangeArrowheads="1"/>
          </p:cNvPicPr>
          <p:nvPr/>
        </p:nvPicPr>
        <p:blipFill>
          <a:blip r:embed="rId4" cstate="print"/>
          <a:srcRect l="2634" t="2559" r="1706" b="5166"/>
          <a:stretch>
            <a:fillRect/>
          </a:stretch>
        </p:blipFill>
        <p:spPr bwMode="auto">
          <a:xfrm>
            <a:off x="1403648" y="1700808"/>
            <a:ext cx="6463232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Рисунок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20781"/>
            <a:ext cx="8935998" cy="1024043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Династии 006"/>
          <p:cNvPicPr/>
          <p:nvPr/>
        </p:nvPicPr>
        <p:blipFill>
          <a:blip r:embed="rId4" cstate="print"/>
          <a:srcRect l="39891" t="16501" b="16899"/>
          <a:stretch>
            <a:fillRect/>
          </a:stretch>
        </p:blipFill>
        <p:spPr bwMode="auto">
          <a:xfrm>
            <a:off x="2843808" y="1268760"/>
            <a:ext cx="3384376" cy="4887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Рисунок2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836712"/>
            <a:ext cx="8436167" cy="591263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1\Desktop\Новая папка\Изображение 001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230" r="4672" b="2230"/>
          <a:stretch>
            <a:fillRect/>
          </a:stretch>
        </p:blipFill>
        <p:spPr bwMode="auto">
          <a:xfrm>
            <a:off x="5292080" y="908720"/>
            <a:ext cx="3552828" cy="5149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Рисунок2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013786"/>
            <a:ext cx="5236031" cy="2639350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1\Desktop\Новая папка\Изображение 006.jpg"/>
          <p:cNvPicPr>
            <a:picLocks noChangeAspect="1" noChangeArrowheads="1"/>
          </p:cNvPicPr>
          <p:nvPr/>
        </p:nvPicPr>
        <p:blipFill>
          <a:blip r:embed="rId4" cstate="print"/>
          <a:srcRect l="23133" t="59615" r="3676" b="6058"/>
          <a:stretch>
            <a:fillRect/>
          </a:stretch>
        </p:blipFill>
        <p:spPr bwMode="auto">
          <a:xfrm>
            <a:off x="1403648" y="1628800"/>
            <a:ext cx="6696744" cy="4323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Рисунок2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836712"/>
            <a:ext cx="8472740" cy="920420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30"/>
          <p:cNvPicPr/>
          <p:nvPr/>
        </p:nvPicPr>
        <p:blipFill>
          <a:blip r:embed="rId4" cstate="print"/>
          <a:srcRect l="3949" t="11082" r="4388" b="2872"/>
          <a:stretch>
            <a:fillRect/>
          </a:stretch>
        </p:blipFill>
        <p:spPr bwMode="auto">
          <a:xfrm>
            <a:off x="2843808" y="1340768"/>
            <a:ext cx="3772945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Рисунок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836712"/>
            <a:ext cx="8436167" cy="591263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pic>
        <p:nvPicPr>
          <p:cNvPr id="6" name="Содержимое 3" descr="Наталья Васильевна.jpg"/>
          <p:cNvPicPr>
            <a:picLocks noChangeAspect="1"/>
          </p:cNvPicPr>
          <p:nvPr/>
        </p:nvPicPr>
        <p:blipFill>
          <a:blip r:embed="rId4" cstate="print"/>
          <a:srcRect t="21379" r="24092"/>
          <a:stretch>
            <a:fillRect/>
          </a:stretch>
        </p:blipFill>
        <p:spPr>
          <a:xfrm>
            <a:off x="1691680" y="1415989"/>
            <a:ext cx="5760640" cy="4605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Рисунок2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908720"/>
            <a:ext cx="8436167" cy="597359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pic>
        <p:nvPicPr>
          <p:cNvPr id="6" name="Picture 2" descr="D:\Рабочий стол\Музей\События в истории\Гимназистки на юбилее КПК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619672" y="1412776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Рисунок2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764704"/>
            <a:ext cx="8436167" cy="676600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pic>
        <p:nvPicPr>
          <p:cNvPr id="32770" name="Picture 2" descr="G:\Y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700808"/>
            <a:ext cx="4081357" cy="4272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Рисунок3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565" y="908720"/>
            <a:ext cx="9052435" cy="3960440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pic>
        <p:nvPicPr>
          <p:cNvPr id="34818" name="Picture 2" descr="G:\DSC_0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836712"/>
            <a:ext cx="3960440" cy="264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F:\К экскурсии\Фото\DSC_15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020" y="908721"/>
            <a:ext cx="378042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G:\9339507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3474166"/>
            <a:ext cx="3816424" cy="2547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1" name="Picture 5" descr="G:\7634245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3425986"/>
            <a:ext cx="3888432" cy="2595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pic>
        <p:nvPicPr>
          <p:cNvPr id="6" name="Picture 6" descr="http://ktovobrnauke.ru/img/images/natalya-trifanova-direktor-kamyshlovskogo-pedkolledzha-sverdlovskaya-obla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204864"/>
            <a:ext cx="2664296" cy="3768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F:\К экскурсии\Фото\К.Я.Виноградова.jpg"/>
          <p:cNvPicPr>
            <a:picLocks noChangeAspect="1" noChangeArrowheads="1"/>
          </p:cNvPicPr>
          <p:nvPr/>
        </p:nvPicPr>
        <p:blipFill>
          <a:blip r:embed="rId5" cstate="print"/>
          <a:srcRect t="3226" r="4471" b="3795"/>
          <a:stretch>
            <a:fillRect/>
          </a:stretch>
        </p:blipFill>
        <p:spPr bwMode="auto">
          <a:xfrm>
            <a:off x="5508104" y="2348880"/>
            <a:ext cx="244827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Рисунок3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764704"/>
            <a:ext cx="8655605" cy="1639689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pic>
        <p:nvPicPr>
          <p:cNvPr id="9" name="Picture 3" descr="F:\К экскурсии\Фото\11 Пичка Елена Борисовна.jpg"/>
          <p:cNvPicPr>
            <a:picLocks noChangeAspect="1" noChangeArrowheads="1"/>
          </p:cNvPicPr>
          <p:nvPr/>
        </p:nvPicPr>
        <p:blipFill>
          <a:blip r:embed="rId4" cstate="print"/>
          <a:srcRect t="5926" r="4444"/>
          <a:stretch>
            <a:fillRect/>
          </a:stretch>
        </p:blipFill>
        <p:spPr bwMode="auto">
          <a:xfrm>
            <a:off x="1331640" y="2170535"/>
            <a:ext cx="2592288" cy="3828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://kampk.ucoz.ru/KOLLEDG/admin/SSL247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204864"/>
            <a:ext cx="280831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Рисунок3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836712"/>
            <a:ext cx="8436167" cy="1512168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1222366"/>
          <p:cNvPicPr/>
          <p:nvPr/>
        </p:nvPicPr>
        <p:blipFill>
          <a:blip r:embed="rId4" cstate="print"/>
          <a:srcRect t="3290" r="3481" b="17763"/>
          <a:stretch>
            <a:fillRect/>
          </a:stretch>
        </p:blipFill>
        <p:spPr bwMode="auto">
          <a:xfrm>
            <a:off x="971600" y="1412776"/>
            <a:ext cx="7416823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Рисунок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3916" y="908720"/>
            <a:ext cx="8436167" cy="597359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pic>
        <p:nvPicPr>
          <p:cNvPr id="9" name="Picture 2" descr="F:\К экскурсии\Фото\Л.Д.Устьянцева.jpg"/>
          <p:cNvPicPr>
            <a:picLocks noChangeAspect="1" noChangeArrowheads="1"/>
          </p:cNvPicPr>
          <p:nvPr/>
        </p:nvPicPr>
        <p:blipFill>
          <a:blip r:embed="rId4" cstate="print"/>
          <a:srcRect t="7085" r="6447" b="15490"/>
          <a:stretch>
            <a:fillRect/>
          </a:stretch>
        </p:blipFill>
        <p:spPr bwMode="auto">
          <a:xfrm>
            <a:off x="1259632" y="2204864"/>
            <a:ext cx="2496277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Рисунок3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851" y="764704"/>
            <a:ext cx="8655605" cy="14933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339494"/>
            <a:ext cx="2352261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pic>
        <p:nvPicPr>
          <p:cNvPr id="31746" name="Picture 2" descr="C:\Users\1\Desktop\проект\картин\p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628800"/>
            <a:ext cx="626469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Рисунок3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836712"/>
            <a:ext cx="8436167" cy="889942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-10391"/>
            <a:ext cx="9144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pic>
        <p:nvPicPr>
          <p:cNvPr id="1028" name="Picture 4" descr="ÐÐ¾ÑÐ½ÐµÐ²Ð° ÐÐ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923184"/>
            <a:ext cx="20002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487" y="1700808"/>
            <a:ext cx="2736304" cy="4091426"/>
          </a:xfrm>
          <a:prstGeom prst="rect">
            <a:avLst/>
          </a:prstGeom>
        </p:spPr>
      </p:pic>
      <p:pic>
        <p:nvPicPr>
          <p:cNvPr id="8" name="Рисунок 7" descr="Рисунок32.png"/>
          <p:cNvPicPr>
            <a:picLocks noChangeAspect="1"/>
          </p:cNvPicPr>
          <p:nvPr/>
        </p:nvPicPr>
        <p:blipFill rotWithShape="1">
          <a:blip r:embed="rId4" cstate="print"/>
          <a:srcRect l="46946" t="42857"/>
          <a:stretch/>
        </p:blipFill>
        <p:spPr>
          <a:xfrm>
            <a:off x="2051721" y="836712"/>
            <a:ext cx="561662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42448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pic>
        <p:nvPicPr>
          <p:cNvPr id="4" name="Рисунок 3" descr="Рисунок37.png"/>
          <p:cNvPicPr>
            <a:picLocks noChangeAspect="1"/>
          </p:cNvPicPr>
          <p:nvPr/>
        </p:nvPicPr>
        <p:blipFill rotWithShape="1">
          <a:blip r:embed="rId4" cstate="print"/>
          <a:srcRect l="1" t="22344" r="222" b="37931"/>
          <a:stretch/>
        </p:blipFill>
        <p:spPr>
          <a:xfrm>
            <a:off x="755576" y="3429000"/>
            <a:ext cx="7632848" cy="1152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1772816"/>
            <a:ext cx="504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DS Eraser2" pitchFamily="66" charset="-52"/>
              </a:rPr>
              <a:t>МЫ ГОРДИМСЯ ИСТОРИЕЙ</a:t>
            </a:r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DS Eraser2" pitchFamily="66" charset="-52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1\Desktop\Desktop\Новая папка\Отсканировано 24.01.2010 12-34_000.jpg"/>
          <p:cNvPicPr>
            <a:picLocks noChangeAspect="1" noChangeArrowheads="1"/>
          </p:cNvPicPr>
          <p:nvPr/>
        </p:nvPicPr>
        <p:blipFill>
          <a:blip r:embed="rId4" cstate="print"/>
          <a:srcRect l="19536" t="12393" r="22286" b="12393"/>
          <a:stretch>
            <a:fillRect/>
          </a:stretch>
        </p:blipFill>
        <p:spPr bwMode="auto">
          <a:xfrm>
            <a:off x="1043608" y="1412776"/>
            <a:ext cx="3532245" cy="459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F:\К экскурсии\Фото\СЮФ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340768"/>
            <a:ext cx="3313258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Рисунок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733900"/>
            <a:ext cx="7930241" cy="822892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F:\К экскурсии\Фото\ЩМ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556792"/>
            <a:ext cx="2952328" cy="4392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F:\К экскурсии\Фото\БПП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772816"/>
            <a:ext cx="3168352" cy="4165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Рисунок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836712"/>
            <a:ext cx="8076533" cy="902133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121"/>
          <p:cNvPicPr/>
          <p:nvPr/>
        </p:nvPicPr>
        <p:blipFill>
          <a:blip r:embed="rId4" cstate="print"/>
          <a:srcRect l="11787" r="8055"/>
          <a:stretch>
            <a:fillRect/>
          </a:stretch>
        </p:blipFill>
        <p:spPr bwMode="auto">
          <a:xfrm>
            <a:off x="1907704" y="1412776"/>
            <a:ext cx="5688632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Рисунок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3916" y="908720"/>
            <a:ext cx="8436167" cy="591263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2212" t="17647" r="6484"/>
          <a:stretch>
            <a:fillRect/>
          </a:stretch>
        </p:blipFill>
        <p:spPr bwMode="auto">
          <a:xfrm>
            <a:off x="827584" y="980728"/>
            <a:ext cx="3456384" cy="489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Рисунок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2276872"/>
            <a:ext cx="4437521" cy="1853031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4" name="Picture 2" descr="G:\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484784"/>
            <a:ext cx="6981112" cy="427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Рисунок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3916" y="908720"/>
            <a:ext cx="8436167" cy="597359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7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874" t="3314" r="3227" b="3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1\Desktop\Новая папка\Изображение 003.jpg"/>
          <p:cNvPicPr>
            <a:picLocks noChangeAspect="1" noChangeArrowheads="1"/>
          </p:cNvPicPr>
          <p:nvPr/>
        </p:nvPicPr>
        <p:blipFill>
          <a:blip r:embed="rId4" cstate="print"/>
          <a:srcRect l="43515" t="40768" r="9235" b="35673"/>
          <a:stretch>
            <a:fillRect/>
          </a:stretch>
        </p:blipFill>
        <p:spPr bwMode="auto">
          <a:xfrm>
            <a:off x="1403648" y="1700808"/>
            <a:ext cx="6361392" cy="4365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Рисунок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7343" y="836712"/>
            <a:ext cx="8509313" cy="1024043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400" b="1" dirty="0" smtClean="0">
            <a:solidFill>
              <a:schemeClr val="bg2">
                <a:lumMod val="25000"/>
              </a:schemeClr>
            </a:solidFill>
            <a:latin typeface="DS Eraser2" pitchFamily="66" charset="-52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23</Words>
  <Application>Microsoft Office PowerPoint</Application>
  <PresentationFormat>Экран (4:3)</PresentationFormat>
  <Paragraphs>5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DS Eraser2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zamdir</cp:lastModifiedBy>
  <cp:revision>85</cp:revision>
  <dcterms:created xsi:type="dcterms:W3CDTF">2012-04-08T09:32:06Z</dcterms:created>
  <dcterms:modified xsi:type="dcterms:W3CDTF">2018-08-15T10:05:01Z</dcterms:modified>
</cp:coreProperties>
</file>