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5" r:id="rId1"/>
  </p:sldMasterIdLst>
  <p:notesMasterIdLst>
    <p:notesMasterId r:id="rId19"/>
  </p:notesMasterIdLst>
  <p:sldIdLst>
    <p:sldId id="256" r:id="rId2"/>
    <p:sldId id="319" r:id="rId3"/>
    <p:sldId id="324" r:id="rId4"/>
    <p:sldId id="327" r:id="rId5"/>
    <p:sldId id="321" r:id="rId6"/>
    <p:sldId id="322" r:id="rId7"/>
    <p:sldId id="325" r:id="rId8"/>
    <p:sldId id="328" r:id="rId9"/>
    <p:sldId id="331" r:id="rId10"/>
    <p:sldId id="330" r:id="rId11"/>
    <p:sldId id="329" r:id="rId12"/>
    <p:sldId id="332" r:id="rId13"/>
    <p:sldId id="326" r:id="rId14"/>
    <p:sldId id="333" r:id="rId15"/>
    <p:sldId id="338" r:id="rId16"/>
    <p:sldId id="339" r:id="rId17"/>
    <p:sldId id="340" r:id="rId18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830"/>
    <a:srgbClr val="676767"/>
    <a:srgbClr val="2E364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524" autoAdjust="0"/>
  </p:normalViewPr>
  <p:slideViewPr>
    <p:cSldViewPr>
      <p:cViewPr varScale="1">
        <p:scale>
          <a:sx n="54" d="100"/>
          <a:sy n="54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9518C-2008-4E94-BDAB-4C1A4149EC98}" type="doc">
      <dgm:prSet loTypeId="urn:microsoft.com/office/officeart/2005/8/layout/chevron2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F745B0B9-ADD5-447D-BC79-DED4779C138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649A3DB-8017-42EE-B934-1FD569870BA2}" type="parTrans" cxnId="{1D8C8E25-7DC9-40FF-A65A-EA9784CD6EF4}">
      <dgm:prSet/>
      <dgm:spPr/>
      <dgm:t>
        <a:bodyPr/>
        <a:lstStyle/>
        <a:p>
          <a:endParaRPr lang="ru-RU"/>
        </a:p>
      </dgm:t>
    </dgm:pt>
    <dgm:pt modelId="{C8410F5C-F0D8-4669-85A0-D67996C12F7D}" type="sibTrans" cxnId="{1D8C8E25-7DC9-40FF-A65A-EA9784CD6EF4}">
      <dgm:prSet/>
      <dgm:spPr/>
      <dgm:t>
        <a:bodyPr/>
        <a:lstStyle/>
        <a:p>
          <a:endParaRPr lang="ru-RU"/>
        </a:p>
      </dgm:t>
    </dgm:pt>
    <dgm:pt modelId="{22DA479B-BF21-45A4-A26D-0A6C24671CD2}">
      <dgm:prSet phldrT="[Текст]" custT="1"/>
      <dgm:spPr/>
      <dgm:t>
        <a:bodyPr/>
        <a:lstStyle/>
        <a:p>
          <a:pPr algn="just"/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«показательная» работа в реальных или модельных условиях</a:t>
          </a:r>
          <a:r>
            <a:rPr lang="ru-RU" sz="2000" b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: например, разработка и защита проекта (модели, подхода, решения и т. п.). </a:t>
          </a:r>
          <a:endParaRPr lang="ru-RU" sz="2000" b="0" dirty="0">
            <a:solidFill>
              <a:schemeClr val="tx1"/>
            </a:solidFill>
            <a:latin typeface="+mn-lt"/>
          </a:endParaRPr>
        </a:p>
      </dgm:t>
    </dgm:pt>
    <dgm:pt modelId="{3C2CC8BC-B635-4070-881B-C2B8533E56A2}" type="parTrans" cxnId="{EE760B9F-EAA3-4DE9-B3FA-3053EE8031C9}">
      <dgm:prSet/>
      <dgm:spPr/>
      <dgm:t>
        <a:bodyPr/>
        <a:lstStyle/>
        <a:p>
          <a:endParaRPr lang="ru-RU"/>
        </a:p>
      </dgm:t>
    </dgm:pt>
    <dgm:pt modelId="{8BF62FE0-F76A-41CB-856F-7E644C2B1885}" type="sibTrans" cxnId="{EE760B9F-EAA3-4DE9-B3FA-3053EE8031C9}">
      <dgm:prSet/>
      <dgm:spPr/>
      <dgm:t>
        <a:bodyPr/>
        <a:lstStyle/>
        <a:p>
          <a:endParaRPr lang="ru-RU"/>
        </a:p>
      </dgm:t>
    </dgm:pt>
    <dgm:pt modelId="{34D6AF09-36F4-4A60-B864-586B586A3A0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B47942D7-4715-421A-9CBB-43113AF9A858}" type="parTrans" cxnId="{702670E6-038D-47CE-91E9-69301C89DBB9}">
      <dgm:prSet/>
      <dgm:spPr/>
      <dgm:t>
        <a:bodyPr/>
        <a:lstStyle/>
        <a:p>
          <a:endParaRPr lang="ru-RU"/>
        </a:p>
      </dgm:t>
    </dgm:pt>
    <dgm:pt modelId="{A6A26F7F-C5F6-43B6-97B5-8B9AAD2BE7C8}" type="sibTrans" cxnId="{702670E6-038D-47CE-91E9-69301C89DBB9}">
      <dgm:prSet/>
      <dgm:spPr/>
      <dgm:t>
        <a:bodyPr/>
        <a:lstStyle/>
        <a:p>
          <a:endParaRPr lang="ru-RU"/>
        </a:p>
      </dgm:t>
    </dgm:pt>
    <dgm:pt modelId="{2BFF8B75-44E7-4852-A832-02FEF4EDE210}">
      <dgm:prSet phldrT="[Текст]" custT="1"/>
      <dgm:spPr/>
      <dgm:t>
        <a:bodyPr/>
        <a:lstStyle/>
        <a:p>
          <a:pPr algn="just"/>
          <a:r>
            <a:rPr lang="ru-RU" sz="20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портфолио</a:t>
          </a: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– способ фиксирования, накопления и </a:t>
          </a:r>
          <a:r>
            <a:rPr lang="ru-RU" sz="200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пред-ставления</a:t>
          </a:r>
          <a:r>
            <a:rPr lang="ru-RU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индивидуальных достижений </a:t>
          </a:r>
          <a:r>
            <a:rPr lang="ru-RU" sz="2000" b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в т. ч., например, видеозаписи выполнения работ (фрагментов работ); </a:t>
          </a:r>
          <a:endParaRPr lang="ru-RU" sz="2000" b="0" dirty="0">
            <a:solidFill>
              <a:schemeClr val="tx1"/>
            </a:solidFill>
          </a:endParaRPr>
        </a:p>
      </dgm:t>
    </dgm:pt>
    <dgm:pt modelId="{E277A71F-E18A-47AE-9C56-B470EF626883}" type="parTrans" cxnId="{AAE58B3D-F6E6-47FC-999F-B5FED6F2F5DD}">
      <dgm:prSet/>
      <dgm:spPr/>
      <dgm:t>
        <a:bodyPr/>
        <a:lstStyle/>
        <a:p>
          <a:endParaRPr lang="ru-RU"/>
        </a:p>
      </dgm:t>
    </dgm:pt>
    <dgm:pt modelId="{5751AA0C-CD09-4DD0-B988-4A5B07D7CDFD}" type="sibTrans" cxnId="{AAE58B3D-F6E6-47FC-999F-B5FED6F2F5DD}">
      <dgm:prSet/>
      <dgm:spPr/>
      <dgm:t>
        <a:bodyPr/>
        <a:lstStyle/>
        <a:p>
          <a:endParaRPr lang="ru-RU"/>
        </a:p>
      </dgm:t>
    </dgm:pt>
    <dgm:pt modelId="{2741DD99-D439-42F4-8BAD-65B93FEB0AA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B3476AB-B506-4ADB-996B-548F94CD7118}" type="parTrans" cxnId="{6C57D149-F7F5-4CD2-A531-3347CBDBB0A0}">
      <dgm:prSet/>
      <dgm:spPr/>
      <dgm:t>
        <a:bodyPr/>
        <a:lstStyle/>
        <a:p>
          <a:endParaRPr lang="ru-RU"/>
        </a:p>
      </dgm:t>
    </dgm:pt>
    <dgm:pt modelId="{8498044E-8B70-460D-BDE8-F9FD50C122F6}" type="sibTrans" cxnId="{6C57D149-F7F5-4CD2-A531-3347CBDBB0A0}">
      <dgm:prSet/>
      <dgm:spPr/>
      <dgm:t>
        <a:bodyPr/>
        <a:lstStyle/>
        <a:p>
          <a:endParaRPr lang="ru-RU"/>
        </a:p>
      </dgm:t>
    </dgm:pt>
    <dgm:pt modelId="{313502AB-BD48-4D83-8FFA-904D88FAF00C}">
      <dgm:prSet phldrT="[Текст]" custT="1"/>
      <dgm:spPr/>
      <dgm:t>
        <a:bodyPr/>
        <a:lstStyle/>
        <a:p>
          <a:pPr algn="just"/>
          <a:r>
            <a:rPr lang="ru-RU" sz="2000" b="0" dirty="0" smtClean="0">
              <a:latin typeface="+mn-lt"/>
              <a:ea typeface="+mn-ea"/>
              <a:cs typeface="+mn-cs"/>
            </a:rPr>
            <a:t>в отдельных случаях </a:t>
          </a:r>
          <a:r>
            <a:rPr lang="ru-RU" sz="2000" b="0" i="1" dirty="0" smtClean="0">
              <a:latin typeface="+mn-lt"/>
              <a:ea typeface="+mn-ea"/>
              <a:cs typeface="+mn-cs"/>
            </a:rPr>
            <a:t>(в зависимости от оцениваемых квалификаций и компетенций) </a:t>
          </a:r>
          <a:r>
            <a:rPr lang="ru-RU" sz="2000" b="0" dirty="0" smtClean="0">
              <a:latin typeface="+mn-lt"/>
              <a:ea typeface="+mn-ea"/>
              <a:cs typeface="+mn-cs"/>
            </a:rPr>
            <a:t>могут применяться </a:t>
          </a:r>
          <a:r>
            <a:rPr lang="ru-RU" sz="2000" b="1" dirty="0" smtClean="0">
              <a:latin typeface="+mn-lt"/>
              <a:ea typeface="+mn-ea"/>
              <a:cs typeface="+mn-cs"/>
            </a:rPr>
            <a:t>кейсы, имитационные (ролевые, деловые) игры. </a:t>
          </a:r>
          <a:endParaRPr lang="ru-RU" sz="2000" b="1" dirty="0"/>
        </a:p>
      </dgm:t>
    </dgm:pt>
    <dgm:pt modelId="{D819C2C0-7301-4E9F-92D5-0BDF3EF7FF01}" type="parTrans" cxnId="{D7536EA5-B8C6-4E62-8B80-C0403E3BF714}">
      <dgm:prSet/>
      <dgm:spPr/>
      <dgm:t>
        <a:bodyPr/>
        <a:lstStyle/>
        <a:p>
          <a:endParaRPr lang="ru-RU"/>
        </a:p>
      </dgm:t>
    </dgm:pt>
    <dgm:pt modelId="{2FBECB3C-D196-49B7-A832-F3E6023DCB81}" type="sibTrans" cxnId="{D7536EA5-B8C6-4E62-8B80-C0403E3BF714}">
      <dgm:prSet/>
      <dgm:spPr/>
      <dgm:t>
        <a:bodyPr/>
        <a:lstStyle/>
        <a:p>
          <a:endParaRPr lang="ru-RU"/>
        </a:p>
      </dgm:t>
    </dgm:pt>
    <dgm:pt modelId="{D66202D2-4FF8-478F-B6E7-FF0F9CA12641}" type="pres">
      <dgm:prSet presAssocID="{A869518C-2008-4E94-BDAB-4C1A4149EC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3E6878-A55C-4A24-80DE-1FFA3E2208C8}" type="pres">
      <dgm:prSet presAssocID="{F745B0B9-ADD5-447D-BC79-DED4779C138D}" presName="composite" presStyleCnt="0"/>
      <dgm:spPr/>
      <dgm:t>
        <a:bodyPr/>
        <a:lstStyle/>
        <a:p>
          <a:endParaRPr lang="ru-RU"/>
        </a:p>
      </dgm:t>
    </dgm:pt>
    <dgm:pt modelId="{301AAC52-1325-4F16-AE7F-D8486E20D71A}" type="pres">
      <dgm:prSet presAssocID="{F745B0B9-ADD5-447D-BC79-DED4779C138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E0B0D-96DB-49D1-B964-E725D735D64B}" type="pres">
      <dgm:prSet presAssocID="{F745B0B9-ADD5-447D-BC79-DED4779C138D}" presName="descendantText" presStyleLbl="alignAcc1" presStyleIdx="0" presStyleCnt="3" custScaleY="144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EC335-CE01-4D5B-8C04-032C1F682FDC}" type="pres">
      <dgm:prSet presAssocID="{C8410F5C-F0D8-4669-85A0-D67996C12F7D}" presName="sp" presStyleCnt="0"/>
      <dgm:spPr/>
      <dgm:t>
        <a:bodyPr/>
        <a:lstStyle/>
        <a:p>
          <a:endParaRPr lang="ru-RU"/>
        </a:p>
      </dgm:t>
    </dgm:pt>
    <dgm:pt modelId="{AC27DF01-6B21-4072-9632-02E1AED1F245}" type="pres">
      <dgm:prSet presAssocID="{34D6AF09-36F4-4A60-B864-586B586A3A06}" presName="composite" presStyleCnt="0"/>
      <dgm:spPr/>
      <dgm:t>
        <a:bodyPr/>
        <a:lstStyle/>
        <a:p>
          <a:endParaRPr lang="ru-RU"/>
        </a:p>
      </dgm:t>
    </dgm:pt>
    <dgm:pt modelId="{306A245B-5959-4BA5-BB68-31E5377C1B39}" type="pres">
      <dgm:prSet presAssocID="{34D6AF09-36F4-4A60-B864-586B586A3A0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C0AEC-C61B-45B4-9735-5DFBF3628530}" type="pres">
      <dgm:prSet presAssocID="{34D6AF09-36F4-4A60-B864-586B586A3A06}" presName="descendantText" presStyleLbl="alignAcc1" presStyleIdx="1" presStyleCnt="3" custScaleY="149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C5F6B-88B7-4C9E-8306-4EBDB1CA7D75}" type="pres">
      <dgm:prSet presAssocID="{A6A26F7F-C5F6-43B6-97B5-8B9AAD2BE7C8}" presName="sp" presStyleCnt="0"/>
      <dgm:spPr/>
      <dgm:t>
        <a:bodyPr/>
        <a:lstStyle/>
        <a:p>
          <a:endParaRPr lang="ru-RU"/>
        </a:p>
      </dgm:t>
    </dgm:pt>
    <dgm:pt modelId="{9B4C716F-7438-4E50-B025-23205974B377}" type="pres">
      <dgm:prSet presAssocID="{2741DD99-D439-42F4-8BAD-65B93FEB0AA7}" presName="composite" presStyleCnt="0"/>
      <dgm:spPr/>
      <dgm:t>
        <a:bodyPr/>
        <a:lstStyle/>
        <a:p>
          <a:endParaRPr lang="ru-RU"/>
        </a:p>
      </dgm:t>
    </dgm:pt>
    <dgm:pt modelId="{7B8A4DC7-C197-4E4E-8FC4-99CA0418E032}" type="pres">
      <dgm:prSet presAssocID="{2741DD99-D439-42F4-8BAD-65B93FEB0AA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3826B-298A-414F-BF2D-23F6AFB3A228}" type="pres">
      <dgm:prSet presAssocID="{2741DD99-D439-42F4-8BAD-65B93FEB0AA7}" presName="descendantText" presStyleLbl="alignAcc1" presStyleIdx="2" presStyleCnt="3" custScaleY="167061" custLinFactNeighborX="211" custLinFactNeighborY="6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8DCC8-4E8C-466A-8980-D466A8C6BAC0}" type="presOf" srcId="{22DA479B-BF21-45A4-A26D-0A6C24671CD2}" destId="{040E0B0D-96DB-49D1-B964-E725D735D64B}" srcOrd="0" destOrd="0" presId="urn:microsoft.com/office/officeart/2005/8/layout/chevron2"/>
    <dgm:cxn modelId="{E808108D-F7DC-439E-8B7A-44732E0A0565}" type="presOf" srcId="{313502AB-BD48-4D83-8FFA-904D88FAF00C}" destId="{DA93826B-298A-414F-BF2D-23F6AFB3A228}" srcOrd="0" destOrd="0" presId="urn:microsoft.com/office/officeart/2005/8/layout/chevron2"/>
    <dgm:cxn modelId="{414A940C-0173-495C-B4DA-C096833C8539}" type="presOf" srcId="{2741DD99-D439-42F4-8BAD-65B93FEB0AA7}" destId="{7B8A4DC7-C197-4E4E-8FC4-99CA0418E032}" srcOrd="0" destOrd="0" presId="urn:microsoft.com/office/officeart/2005/8/layout/chevron2"/>
    <dgm:cxn modelId="{D7536EA5-B8C6-4E62-8B80-C0403E3BF714}" srcId="{2741DD99-D439-42F4-8BAD-65B93FEB0AA7}" destId="{313502AB-BD48-4D83-8FFA-904D88FAF00C}" srcOrd="0" destOrd="0" parTransId="{D819C2C0-7301-4E9F-92D5-0BDF3EF7FF01}" sibTransId="{2FBECB3C-D196-49B7-A832-F3E6023DCB81}"/>
    <dgm:cxn modelId="{03DC29C5-1D8A-4FD9-856D-72F0D516348E}" type="presOf" srcId="{34D6AF09-36F4-4A60-B864-586B586A3A06}" destId="{306A245B-5959-4BA5-BB68-31E5377C1B39}" srcOrd="0" destOrd="0" presId="urn:microsoft.com/office/officeart/2005/8/layout/chevron2"/>
    <dgm:cxn modelId="{AAE58B3D-F6E6-47FC-999F-B5FED6F2F5DD}" srcId="{34D6AF09-36F4-4A60-B864-586B586A3A06}" destId="{2BFF8B75-44E7-4852-A832-02FEF4EDE210}" srcOrd="0" destOrd="0" parTransId="{E277A71F-E18A-47AE-9C56-B470EF626883}" sibTransId="{5751AA0C-CD09-4DD0-B988-4A5B07D7CDFD}"/>
    <dgm:cxn modelId="{0AE94E6B-7D5E-4AB9-ADC2-EA2CF9D65F01}" type="presOf" srcId="{A869518C-2008-4E94-BDAB-4C1A4149EC98}" destId="{D66202D2-4FF8-478F-B6E7-FF0F9CA12641}" srcOrd="0" destOrd="0" presId="urn:microsoft.com/office/officeart/2005/8/layout/chevron2"/>
    <dgm:cxn modelId="{DF7B2718-6750-46BD-B3C3-6561029915FD}" type="presOf" srcId="{F745B0B9-ADD5-447D-BC79-DED4779C138D}" destId="{301AAC52-1325-4F16-AE7F-D8486E20D71A}" srcOrd="0" destOrd="0" presId="urn:microsoft.com/office/officeart/2005/8/layout/chevron2"/>
    <dgm:cxn modelId="{702670E6-038D-47CE-91E9-69301C89DBB9}" srcId="{A869518C-2008-4E94-BDAB-4C1A4149EC98}" destId="{34D6AF09-36F4-4A60-B864-586B586A3A06}" srcOrd="1" destOrd="0" parTransId="{B47942D7-4715-421A-9CBB-43113AF9A858}" sibTransId="{A6A26F7F-C5F6-43B6-97B5-8B9AAD2BE7C8}"/>
    <dgm:cxn modelId="{2F72639A-CEBB-4062-A8F7-518F0434A24E}" type="presOf" srcId="{2BFF8B75-44E7-4852-A832-02FEF4EDE210}" destId="{4A6C0AEC-C61B-45B4-9735-5DFBF3628530}" srcOrd="0" destOrd="0" presId="urn:microsoft.com/office/officeart/2005/8/layout/chevron2"/>
    <dgm:cxn modelId="{EE760B9F-EAA3-4DE9-B3FA-3053EE8031C9}" srcId="{F745B0B9-ADD5-447D-BC79-DED4779C138D}" destId="{22DA479B-BF21-45A4-A26D-0A6C24671CD2}" srcOrd="0" destOrd="0" parTransId="{3C2CC8BC-B635-4070-881B-C2B8533E56A2}" sibTransId="{8BF62FE0-F76A-41CB-856F-7E644C2B1885}"/>
    <dgm:cxn modelId="{1D8C8E25-7DC9-40FF-A65A-EA9784CD6EF4}" srcId="{A869518C-2008-4E94-BDAB-4C1A4149EC98}" destId="{F745B0B9-ADD5-447D-BC79-DED4779C138D}" srcOrd="0" destOrd="0" parTransId="{4649A3DB-8017-42EE-B934-1FD569870BA2}" sibTransId="{C8410F5C-F0D8-4669-85A0-D67996C12F7D}"/>
    <dgm:cxn modelId="{6C57D149-F7F5-4CD2-A531-3347CBDBB0A0}" srcId="{A869518C-2008-4E94-BDAB-4C1A4149EC98}" destId="{2741DD99-D439-42F4-8BAD-65B93FEB0AA7}" srcOrd="2" destOrd="0" parTransId="{CB3476AB-B506-4ADB-996B-548F94CD7118}" sibTransId="{8498044E-8B70-460D-BDE8-F9FD50C122F6}"/>
    <dgm:cxn modelId="{A6F2E022-A73C-4047-B06B-37195E4CE595}" type="presParOf" srcId="{D66202D2-4FF8-478F-B6E7-FF0F9CA12641}" destId="{513E6878-A55C-4A24-80DE-1FFA3E2208C8}" srcOrd="0" destOrd="0" presId="urn:microsoft.com/office/officeart/2005/8/layout/chevron2"/>
    <dgm:cxn modelId="{CD1070BD-B815-41E0-A387-0D4483D14845}" type="presParOf" srcId="{513E6878-A55C-4A24-80DE-1FFA3E2208C8}" destId="{301AAC52-1325-4F16-AE7F-D8486E20D71A}" srcOrd="0" destOrd="0" presId="urn:microsoft.com/office/officeart/2005/8/layout/chevron2"/>
    <dgm:cxn modelId="{FDA1EDDA-7E29-4EA6-9094-4C1C5A3CF73F}" type="presParOf" srcId="{513E6878-A55C-4A24-80DE-1FFA3E2208C8}" destId="{040E0B0D-96DB-49D1-B964-E725D735D64B}" srcOrd="1" destOrd="0" presId="urn:microsoft.com/office/officeart/2005/8/layout/chevron2"/>
    <dgm:cxn modelId="{1A168D9D-BD23-437E-9AB5-5C769B70A624}" type="presParOf" srcId="{D66202D2-4FF8-478F-B6E7-FF0F9CA12641}" destId="{710EC335-CE01-4D5B-8C04-032C1F682FDC}" srcOrd="1" destOrd="0" presId="urn:microsoft.com/office/officeart/2005/8/layout/chevron2"/>
    <dgm:cxn modelId="{D86C7CD7-9412-48CE-A94F-D0E50ACE5B10}" type="presParOf" srcId="{D66202D2-4FF8-478F-B6E7-FF0F9CA12641}" destId="{AC27DF01-6B21-4072-9632-02E1AED1F245}" srcOrd="2" destOrd="0" presId="urn:microsoft.com/office/officeart/2005/8/layout/chevron2"/>
    <dgm:cxn modelId="{4AB8316A-0B61-46AC-BE65-784FEFA4CE08}" type="presParOf" srcId="{AC27DF01-6B21-4072-9632-02E1AED1F245}" destId="{306A245B-5959-4BA5-BB68-31E5377C1B39}" srcOrd="0" destOrd="0" presId="urn:microsoft.com/office/officeart/2005/8/layout/chevron2"/>
    <dgm:cxn modelId="{BC111232-78EA-44E7-9D6B-F1EB00222322}" type="presParOf" srcId="{AC27DF01-6B21-4072-9632-02E1AED1F245}" destId="{4A6C0AEC-C61B-45B4-9735-5DFBF3628530}" srcOrd="1" destOrd="0" presId="urn:microsoft.com/office/officeart/2005/8/layout/chevron2"/>
    <dgm:cxn modelId="{D4DA8CA7-194A-4306-9F44-AD87B6A68DD2}" type="presParOf" srcId="{D66202D2-4FF8-478F-B6E7-FF0F9CA12641}" destId="{2D1C5F6B-88B7-4C9E-8306-4EBDB1CA7D75}" srcOrd="3" destOrd="0" presId="urn:microsoft.com/office/officeart/2005/8/layout/chevron2"/>
    <dgm:cxn modelId="{68F9884F-BAE9-4B79-8089-62EC8FCCA9E3}" type="presParOf" srcId="{D66202D2-4FF8-478F-B6E7-FF0F9CA12641}" destId="{9B4C716F-7438-4E50-B025-23205974B377}" srcOrd="4" destOrd="0" presId="urn:microsoft.com/office/officeart/2005/8/layout/chevron2"/>
    <dgm:cxn modelId="{67EE3022-BC4C-48FC-A113-2109083948E2}" type="presParOf" srcId="{9B4C716F-7438-4E50-B025-23205974B377}" destId="{7B8A4DC7-C197-4E4E-8FC4-99CA0418E032}" srcOrd="0" destOrd="0" presId="urn:microsoft.com/office/officeart/2005/8/layout/chevron2"/>
    <dgm:cxn modelId="{0A26AB74-D209-462E-8E1F-48B18DC7BD23}" type="presParOf" srcId="{9B4C716F-7438-4E50-B025-23205974B377}" destId="{DA93826B-298A-414F-BF2D-23F6AFB3A2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A6C98B-B97B-4BC0-BF93-A8EF0BACA39D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4BA1E0F9-7A7E-447A-BD16-91F7558F0809}">
      <dgm:prSet phldrT="[Текст]" custT="1"/>
      <dgm:spPr/>
      <dgm:t>
        <a:bodyPr/>
        <a:lstStyle/>
        <a:p>
          <a:pPr algn="just"/>
          <a:r>
            <a:rPr lang="ru-RU" sz="2000" b="1" dirty="0" smtClean="0"/>
            <a:t>Деловые игры </a:t>
          </a:r>
          <a:r>
            <a:rPr lang="ru-RU" sz="2000" dirty="0" smtClean="0"/>
            <a:t>можно определить как метод имитации (подражания, изображения, отражения) принятия управленческих решений по заданным или вырабатываемым самими участниками игры правилам в различных ситуациях (путем проигрывания, разыгрывания).</a:t>
          </a:r>
          <a:endParaRPr lang="ru-RU" sz="2000" dirty="0"/>
        </a:p>
      </dgm:t>
    </dgm:pt>
    <dgm:pt modelId="{1795DE17-B18D-44CF-BD8E-101E25FFB20F}" type="parTrans" cxnId="{1BD93FBA-8598-4182-A181-60605367C1F2}">
      <dgm:prSet/>
      <dgm:spPr/>
      <dgm:t>
        <a:bodyPr/>
        <a:lstStyle/>
        <a:p>
          <a:endParaRPr lang="ru-RU"/>
        </a:p>
      </dgm:t>
    </dgm:pt>
    <dgm:pt modelId="{E16BED16-7DEA-49C6-BD77-EA5E9E426D0C}" type="sibTrans" cxnId="{1BD93FBA-8598-4182-A181-60605367C1F2}">
      <dgm:prSet/>
      <dgm:spPr/>
      <dgm:t>
        <a:bodyPr/>
        <a:lstStyle/>
        <a:p>
          <a:endParaRPr lang="ru-RU"/>
        </a:p>
      </dgm:t>
    </dgm:pt>
    <dgm:pt modelId="{628C0086-9F05-4DAE-B0FC-FC1F8F1BCC27}">
      <dgm:prSet phldrT="[Текст]" custT="1"/>
      <dgm:spPr/>
      <dgm:t>
        <a:bodyPr/>
        <a:lstStyle/>
        <a:p>
          <a:pPr algn="just"/>
          <a:r>
            <a:rPr lang="ru-RU" sz="2000" b="1" dirty="0" smtClean="0"/>
            <a:t>Ролевые игры. </a:t>
          </a:r>
          <a:r>
            <a:rPr lang="ru-RU" sz="2000" dirty="0" smtClean="0"/>
            <a:t>Их сущность заключается в следующем – человек «принимает» временно определенную социальную роль, демонстрируя поведенческие модели, которые, по его мнению, ей соответствуют.</a:t>
          </a:r>
          <a:endParaRPr lang="ru-RU" sz="2000" dirty="0"/>
        </a:p>
      </dgm:t>
    </dgm:pt>
    <dgm:pt modelId="{C3E77E84-0DFC-4B2F-9B78-98A9F22CE435}" type="parTrans" cxnId="{E4795E1E-EB50-4E14-9194-5DF980DE39A8}">
      <dgm:prSet/>
      <dgm:spPr/>
      <dgm:t>
        <a:bodyPr/>
        <a:lstStyle/>
        <a:p>
          <a:endParaRPr lang="ru-RU"/>
        </a:p>
      </dgm:t>
    </dgm:pt>
    <dgm:pt modelId="{EFE57F89-483F-4BF5-A1D2-8A09DB62BF08}" type="sibTrans" cxnId="{E4795E1E-EB50-4E14-9194-5DF980DE39A8}">
      <dgm:prSet/>
      <dgm:spPr/>
      <dgm:t>
        <a:bodyPr/>
        <a:lstStyle/>
        <a:p>
          <a:endParaRPr lang="ru-RU"/>
        </a:p>
      </dgm:t>
    </dgm:pt>
    <dgm:pt modelId="{E292F4D4-853B-402B-815B-9214A25CECC3}">
      <dgm:prSet phldrT="[Текст]" custT="1"/>
      <dgm:spPr/>
      <dgm:t>
        <a:bodyPr/>
        <a:lstStyle/>
        <a:p>
          <a:pPr algn="just"/>
          <a:r>
            <a:rPr lang="ru-RU" sz="2000" b="1" dirty="0" err="1" smtClean="0"/>
            <a:t>Организационно-деятельностные</a:t>
          </a:r>
          <a:r>
            <a:rPr lang="ru-RU" sz="2000" b="1" dirty="0" smtClean="0"/>
            <a:t> игры </a:t>
          </a:r>
          <a:r>
            <a:rPr lang="ru-RU" sz="2000" b="0" dirty="0" smtClean="0"/>
            <a:t>– форма коллективной деятельности, в процессе которой осуществляется обучение, а также проектирование новых </a:t>
          </a:r>
          <a:r>
            <a:rPr lang="ru-RU" sz="2000" b="0" dirty="0" err="1" smtClean="0"/>
            <a:t>деятельностных</a:t>
          </a:r>
          <a:r>
            <a:rPr lang="ru-RU" sz="2000" b="0" dirty="0" smtClean="0"/>
            <a:t> образцов. </a:t>
          </a:r>
          <a:endParaRPr lang="ru-RU" sz="2000" b="0" dirty="0"/>
        </a:p>
      </dgm:t>
    </dgm:pt>
    <dgm:pt modelId="{EF7605A8-92A7-43FA-A0B3-A19D43B4B020}" type="parTrans" cxnId="{3485164B-C6F1-45F0-B0DA-4EC18530D38B}">
      <dgm:prSet/>
      <dgm:spPr/>
      <dgm:t>
        <a:bodyPr/>
        <a:lstStyle/>
        <a:p>
          <a:endParaRPr lang="ru-RU"/>
        </a:p>
      </dgm:t>
    </dgm:pt>
    <dgm:pt modelId="{820D5439-521D-40A6-BBA0-9FA4C7451E0F}" type="sibTrans" cxnId="{3485164B-C6F1-45F0-B0DA-4EC18530D38B}">
      <dgm:prSet/>
      <dgm:spPr/>
      <dgm:t>
        <a:bodyPr/>
        <a:lstStyle/>
        <a:p>
          <a:endParaRPr lang="ru-RU"/>
        </a:p>
      </dgm:t>
    </dgm:pt>
    <dgm:pt modelId="{2B073D9B-6381-4D9B-986B-D7A3BA98FA31}" type="pres">
      <dgm:prSet presAssocID="{E3A6C98B-B97B-4BC0-BF93-A8EF0BACA3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116965-9B0F-4A66-B9B3-92F9670C64A4}" type="pres">
      <dgm:prSet presAssocID="{4BA1E0F9-7A7E-447A-BD16-91F7558F0809}" presName="parentLin" presStyleCnt="0"/>
      <dgm:spPr/>
    </dgm:pt>
    <dgm:pt modelId="{7CF6528A-E722-45E7-8636-04957E10CF28}" type="pres">
      <dgm:prSet presAssocID="{4BA1E0F9-7A7E-447A-BD16-91F7558F080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5E149B1-BC0C-42F8-A95D-E12EE7EA241E}" type="pres">
      <dgm:prSet presAssocID="{4BA1E0F9-7A7E-447A-BD16-91F7558F0809}" presName="parentText" presStyleLbl="node1" presStyleIdx="0" presStyleCnt="3" custScaleX="142857" custScaleY="1305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A86E4-7F98-4248-B693-04526D12ACDF}" type="pres">
      <dgm:prSet presAssocID="{4BA1E0F9-7A7E-447A-BD16-91F7558F0809}" presName="negativeSpace" presStyleCnt="0"/>
      <dgm:spPr/>
    </dgm:pt>
    <dgm:pt modelId="{DF68703B-DF5D-461E-AEB7-E5357D7D1673}" type="pres">
      <dgm:prSet presAssocID="{4BA1E0F9-7A7E-447A-BD16-91F7558F0809}" presName="childText" presStyleLbl="conFgAcc1" presStyleIdx="0" presStyleCnt="3">
        <dgm:presLayoutVars>
          <dgm:bulletEnabled val="1"/>
        </dgm:presLayoutVars>
      </dgm:prSet>
      <dgm:spPr/>
    </dgm:pt>
    <dgm:pt modelId="{151CB9BF-6E30-4185-A650-E2F68EC7F559}" type="pres">
      <dgm:prSet presAssocID="{E16BED16-7DEA-49C6-BD77-EA5E9E426D0C}" presName="spaceBetweenRectangles" presStyleCnt="0"/>
      <dgm:spPr/>
    </dgm:pt>
    <dgm:pt modelId="{4F1DC237-CA07-4090-AC27-23A8CD52ECE2}" type="pres">
      <dgm:prSet presAssocID="{628C0086-9F05-4DAE-B0FC-FC1F8F1BCC27}" presName="parentLin" presStyleCnt="0"/>
      <dgm:spPr/>
    </dgm:pt>
    <dgm:pt modelId="{D6DAA174-FBB2-4E18-9588-DC3A8E387005}" type="pres">
      <dgm:prSet presAssocID="{628C0086-9F05-4DAE-B0FC-FC1F8F1BCC2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8FE7AD7-CA1A-438B-9ED3-4BB748C0EA79}" type="pres">
      <dgm:prSet presAssocID="{628C0086-9F05-4DAE-B0FC-FC1F8F1BCC27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E1D67-E85B-4F1E-A286-36175C91B2E2}" type="pres">
      <dgm:prSet presAssocID="{628C0086-9F05-4DAE-B0FC-FC1F8F1BCC27}" presName="negativeSpace" presStyleCnt="0"/>
      <dgm:spPr/>
    </dgm:pt>
    <dgm:pt modelId="{AA70FF01-645C-470B-8A92-13A06657A1A6}" type="pres">
      <dgm:prSet presAssocID="{628C0086-9F05-4DAE-B0FC-FC1F8F1BCC27}" presName="childText" presStyleLbl="conFgAcc1" presStyleIdx="1" presStyleCnt="3">
        <dgm:presLayoutVars>
          <dgm:bulletEnabled val="1"/>
        </dgm:presLayoutVars>
      </dgm:prSet>
      <dgm:spPr/>
    </dgm:pt>
    <dgm:pt modelId="{81938504-76C1-439A-BC49-E672150FB23F}" type="pres">
      <dgm:prSet presAssocID="{EFE57F89-483F-4BF5-A1D2-8A09DB62BF08}" presName="spaceBetweenRectangles" presStyleCnt="0"/>
      <dgm:spPr/>
    </dgm:pt>
    <dgm:pt modelId="{69E9C931-17A1-403B-830B-9FD95658DCF9}" type="pres">
      <dgm:prSet presAssocID="{E292F4D4-853B-402B-815B-9214A25CECC3}" presName="parentLin" presStyleCnt="0"/>
      <dgm:spPr/>
    </dgm:pt>
    <dgm:pt modelId="{982B66FF-592D-4939-9FA8-ED22039FB57A}" type="pres">
      <dgm:prSet presAssocID="{E292F4D4-853B-402B-815B-9214A25CECC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029331C-8DE1-4D69-B246-4BF4DE2D0BBD}" type="pres">
      <dgm:prSet presAssocID="{E292F4D4-853B-402B-815B-9214A25CECC3}" presName="parentText" presStyleLbl="node1" presStyleIdx="2" presStyleCnt="3" custScaleX="150037" custScaleY="1074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00578-43DC-40FE-860B-69FF70B391A0}" type="pres">
      <dgm:prSet presAssocID="{E292F4D4-853B-402B-815B-9214A25CECC3}" presName="negativeSpace" presStyleCnt="0"/>
      <dgm:spPr/>
    </dgm:pt>
    <dgm:pt modelId="{84E3D18F-F671-4855-98DA-87A67F6153FD}" type="pres">
      <dgm:prSet presAssocID="{E292F4D4-853B-402B-815B-9214A25CEC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5369C0E-A947-4696-AD16-D141B61D0483}" type="presOf" srcId="{E3A6C98B-B97B-4BC0-BF93-A8EF0BACA39D}" destId="{2B073D9B-6381-4D9B-986B-D7A3BA98FA31}" srcOrd="0" destOrd="0" presId="urn:microsoft.com/office/officeart/2005/8/layout/list1"/>
    <dgm:cxn modelId="{1BD93FBA-8598-4182-A181-60605367C1F2}" srcId="{E3A6C98B-B97B-4BC0-BF93-A8EF0BACA39D}" destId="{4BA1E0F9-7A7E-447A-BD16-91F7558F0809}" srcOrd="0" destOrd="0" parTransId="{1795DE17-B18D-44CF-BD8E-101E25FFB20F}" sibTransId="{E16BED16-7DEA-49C6-BD77-EA5E9E426D0C}"/>
    <dgm:cxn modelId="{182D181B-1157-480E-8A39-22FF17820EA2}" type="presOf" srcId="{E292F4D4-853B-402B-815B-9214A25CECC3}" destId="{A029331C-8DE1-4D69-B246-4BF4DE2D0BBD}" srcOrd="1" destOrd="0" presId="urn:microsoft.com/office/officeart/2005/8/layout/list1"/>
    <dgm:cxn modelId="{67739DD0-D129-4E40-9189-7C421052AB69}" type="presOf" srcId="{628C0086-9F05-4DAE-B0FC-FC1F8F1BCC27}" destId="{E8FE7AD7-CA1A-438B-9ED3-4BB748C0EA79}" srcOrd="1" destOrd="0" presId="urn:microsoft.com/office/officeart/2005/8/layout/list1"/>
    <dgm:cxn modelId="{E4795E1E-EB50-4E14-9194-5DF980DE39A8}" srcId="{E3A6C98B-B97B-4BC0-BF93-A8EF0BACA39D}" destId="{628C0086-9F05-4DAE-B0FC-FC1F8F1BCC27}" srcOrd="1" destOrd="0" parTransId="{C3E77E84-0DFC-4B2F-9B78-98A9F22CE435}" sibTransId="{EFE57F89-483F-4BF5-A1D2-8A09DB62BF08}"/>
    <dgm:cxn modelId="{9EFD16CA-71F5-4D59-8839-42B504C80094}" type="presOf" srcId="{4BA1E0F9-7A7E-447A-BD16-91F7558F0809}" destId="{7CF6528A-E722-45E7-8636-04957E10CF28}" srcOrd="0" destOrd="0" presId="urn:microsoft.com/office/officeart/2005/8/layout/list1"/>
    <dgm:cxn modelId="{09C9A2C4-2F00-4431-8A51-1ECFFB6F327E}" type="presOf" srcId="{4BA1E0F9-7A7E-447A-BD16-91F7558F0809}" destId="{95E149B1-BC0C-42F8-A95D-E12EE7EA241E}" srcOrd="1" destOrd="0" presId="urn:microsoft.com/office/officeart/2005/8/layout/list1"/>
    <dgm:cxn modelId="{3485164B-C6F1-45F0-B0DA-4EC18530D38B}" srcId="{E3A6C98B-B97B-4BC0-BF93-A8EF0BACA39D}" destId="{E292F4D4-853B-402B-815B-9214A25CECC3}" srcOrd="2" destOrd="0" parTransId="{EF7605A8-92A7-43FA-A0B3-A19D43B4B020}" sibTransId="{820D5439-521D-40A6-BBA0-9FA4C7451E0F}"/>
    <dgm:cxn modelId="{2A401BE1-4EB7-4727-B6C4-95371DAD016F}" type="presOf" srcId="{E292F4D4-853B-402B-815B-9214A25CECC3}" destId="{982B66FF-592D-4939-9FA8-ED22039FB57A}" srcOrd="0" destOrd="0" presId="urn:microsoft.com/office/officeart/2005/8/layout/list1"/>
    <dgm:cxn modelId="{43F869B0-3813-4C8B-85D9-337F043CC037}" type="presOf" srcId="{628C0086-9F05-4DAE-B0FC-FC1F8F1BCC27}" destId="{D6DAA174-FBB2-4E18-9588-DC3A8E387005}" srcOrd="0" destOrd="0" presId="urn:microsoft.com/office/officeart/2005/8/layout/list1"/>
    <dgm:cxn modelId="{96CF9FC4-1018-4764-A05B-82102F6E872C}" type="presParOf" srcId="{2B073D9B-6381-4D9B-986B-D7A3BA98FA31}" destId="{88116965-9B0F-4A66-B9B3-92F9670C64A4}" srcOrd="0" destOrd="0" presId="urn:microsoft.com/office/officeart/2005/8/layout/list1"/>
    <dgm:cxn modelId="{C00949E8-830C-474D-9188-56BE960A25D6}" type="presParOf" srcId="{88116965-9B0F-4A66-B9B3-92F9670C64A4}" destId="{7CF6528A-E722-45E7-8636-04957E10CF28}" srcOrd="0" destOrd="0" presId="urn:microsoft.com/office/officeart/2005/8/layout/list1"/>
    <dgm:cxn modelId="{AAA66108-7388-4727-BB88-77B61150B16A}" type="presParOf" srcId="{88116965-9B0F-4A66-B9B3-92F9670C64A4}" destId="{95E149B1-BC0C-42F8-A95D-E12EE7EA241E}" srcOrd="1" destOrd="0" presId="urn:microsoft.com/office/officeart/2005/8/layout/list1"/>
    <dgm:cxn modelId="{6C4F094C-81C7-48DF-AE94-25390B98CA1C}" type="presParOf" srcId="{2B073D9B-6381-4D9B-986B-D7A3BA98FA31}" destId="{5BFA86E4-7F98-4248-B693-04526D12ACDF}" srcOrd="1" destOrd="0" presId="urn:microsoft.com/office/officeart/2005/8/layout/list1"/>
    <dgm:cxn modelId="{195D98F9-275E-41C3-B781-37F512DA9075}" type="presParOf" srcId="{2B073D9B-6381-4D9B-986B-D7A3BA98FA31}" destId="{DF68703B-DF5D-461E-AEB7-E5357D7D1673}" srcOrd="2" destOrd="0" presId="urn:microsoft.com/office/officeart/2005/8/layout/list1"/>
    <dgm:cxn modelId="{DED44F88-2A29-413F-873D-0EB8C96B411E}" type="presParOf" srcId="{2B073D9B-6381-4D9B-986B-D7A3BA98FA31}" destId="{151CB9BF-6E30-4185-A650-E2F68EC7F559}" srcOrd="3" destOrd="0" presId="urn:microsoft.com/office/officeart/2005/8/layout/list1"/>
    <dgm:cxn modelId="{7CC44670-03FB-40ED-92AC-70714D26C0CC}" type="presParOf" srcId="{2B073D9B-6381-4D9B-986B-D7A3BA98FA31}" destId="{4F1DC237-CA07-4090-AC27-23A8CD52ECE2}" srcOrd="4" destOrd="0" presId="urn:microsoft.com/office/officeart/2005/8/layout/list1"/>
    <dgm:cxn modelId="{378C49F5-A27D-44BA-B380-2C6B6D3C0B77}" type="presParOf" srcId="{4F1DC237-CA07-4090-AC27-23A8CD52ECE2}" destId="{D6DAA174-FBB2-4E18-9588-DC3A8E387005}" srcOrd="0" destOrd="0" presId="urn:microsoft.com/office/officeart/2005/8/layout/list1"/>
    <dgm:cxn modelId="{A30BF3F4-CF73-43DB-9B72-B13A9E0D6DD6}" type="presParOf" srcId="{4F1DC237-CA07-4090-AC27-23A8CD52ECE2}" destId="{E8FE7AD7-CA1A-438B-9ED3-4BB748C0EA79}" srcOrd="1" destOrd="0" presId="urn:microsoft.com/office/officeart/2005/8/layout/list1"/>
    <dgm:cxn modelId="{7CB4193D-9D5A-4AFC-BBDF-FA65F1FA3B60}" type="presParOf" srcId="{2B073D9B-6381-4D9B-986B-D7A3BA98FA31}" destId="{408E1D67-E85B-4F1E-A286-36175C91B2E2}" srcOrd="5" destOrd="0" presId="urn:microsoft.com/office/officeart/2005/8/layout/list1"/>
    <dgm:cxn modelId="{7B5BF49E-65AD-4BAA-AE3F-B83364C778C6}" type="presParOf" srcId="{2B073D9B-6381-4D9B-986B-D7A3BA98FA31}" destId="{AA70FF01-645C-470B-8A92-13A06657A1A6}" srcOrd="6" destOrd="0" presId="urn:microsoft.com/office/officeart/2005/8/layout/list1"/>
    <dgm:cxn modelId="{F21BE5E9-3518-49C8-AD76-4B305B2484E4}" type="presParOf" srcId="{2B073D9B-6381-4D9B-986B-D7A3BA98FA31}" destId="{81938504-76C1-439A-BC49-E672150FB23F}" srcOrd="7" destOrd="0" presId="urn:microsoft.com/office/officeart/2005/8/layout/list1"/>
    <dgm:cxn modelId="{E23C9D3F-F66A-460D-BBB2-4816A9A51122}" type="presParOf" srcId="{2B073D9B-6381-4D9B-986B-D7A3BA98FA31}" destId="{69E9C931-17A1-403B-830B-9FD95658DCF9}" srcOrd="8" destOrd="0" presId="urn:microsoft.com/office/officeart/2005/8/layout/list1"/>
    <dgm:cxn modelId="{DC7E0345-C895-44BB-AE6D-565E3CBEF169}" type="presParOf" srcId="{69E9C931-17A1-403B-830B-9FD95658DCF9}" destId="{982B66FF-592D-4939-9FA8-ED22039FB57A}" srcOrd="0" destOrd="0" presId="urn:microsoft.com/office/officeart/2005/8/layout/list1"/>
    <dgm:cxn modelId="{9D6B7CC3-0643-4A04-968F-588CD46975CA}" type="presParOf" srcId="{69E9C931-17A1-403B-830B-9FD95658DCF9}" destId="{A029331C-8DE1-4D69-B246-4BF4DE2D0BBD}" srcOrd="1" destOrd="0" presId="urn:microsoft.com/office/officeart/2005/8/layout/list1"/>
    <dgm:cxn modelId="{C9C3C4F4-EA15-4D85-9A66-D65536838BBD}" type="presParOf" srcId="{2B073D9B-6381-4D9B-986B-D7A3BA98FA31}" destId="{A9E00578-43DC-40FE-860B-69FF70B391A0}" srcOrd="9" destOrd="0" presId="urn:microsoft.com/office/officeart/2005/8/layout/list1"/>
    <dgm:cxn modelId="{20692B48-BBA6-44CB-A50A-EECFF0099597}" type="presParOf" srcId="{2B073D9B-6381-4D9B-986B-D7A3BA98FA31}" destId="{84E3D18F-F671-4855-98DA-87A67F6153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AAC52-1325-4F16-AE7F-D8486E20D71A}">
      <dsp:nvSpPr>
        <dsp:cNvPr id="0" name=""/>
        <dsp:cNvSpPr/>
      </dsp:nvSpPr>
      <dsp:spPr>
        <a:xfrm rot="5400000">
          <a:off x="-201792" y="397845"/>
          <a:ext cx="1345281" cy="941697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</a:t>
          </a:r>
          <a:endParaRPr lang="ru-RU" sz="2700" kern="1200" dirty="0"/>
        </a:p>
      </dsp:txBody>
      <dsp:txXfrm rot="-5400000">
        <a:off x="1" y="666902"/>
        <a:ext cx="941697" cy="403584"/>
      </dsp:txXfrm>
    </dsp:sp>
    <dsp:sp modelId="{040E0B0D-96DB-49D1-B964-E725D735D64B}">
      <dsp:nvSpPr>
        <dsp:cNvPr id="0" name=""/>
        <dsp:cNvSpPr/>
      </dsp:nvSpPr>
      <dsp:spPr>
        <a:xfrm rot="5400000">
          <a:off x="4016681" y="-3072115"/>
          <a:ext cx="1261263" cy="7411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«показательная» работа в реальных или модельных условиях</a:t>
          </a:r>
          <a:r>
            <a:rPr lang="ru-RU" sz="20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: например, разработка и защита проекта (модели, подхода, решения и т. п.). </a:t>
          </a:r>
          <a:endParaRPr lang="ru-RU" sz="2000" b="0" kern="1200" dirty="0">
            <a:solidFill>
              <a:schemeClr val="tx1"/>
            </a:solidFill>
            <a:latin typeface="+mn-lt"/>
          </a:endParaRPr>
        </a:p>
      </dsp:txBody>
      <dsp:txXfrm rot="-5400000">
        <a:off x="941698" y="64438"/>
        <a:ext cx="7349660" cy="1138123"/>
      </dsp:txXfrm>
    </dsp:sp>
    <dsp:sp modelId="{306A245B-5959-4BA5-BB68-31E5377C1B39}">
      <dsp:nvSpPr>
        <dsp:cNvPr id="0" name=""/>
        <dsp:cNvSpPr/>
      </dsp:nvSpPr>
      <dsp:spPr>
        <a:xfrm rot="5400000">
          <a:off x="-201792" y="1797814"/>
          <a:ext cx="1345281" cy="941697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</a:t>
          </a:r>
          <a:endParaRPr lang="ru-RU" sz="2700" kern="1200" dirty="0"/>
        </a:p>
      </dsp:txBody>
      <dsp:txXfrm rot="-5400000">
        <a:off x="1" y="2066871"/>
        <a:ext cx="941697" cy="403584"/>
      </dsp:txXfrm>
    </dsp:sp>
    <dsp:sp modelId="{4A6C0AEC-C61B-45B4-9735-5DFBF3628530}">
      <dsp:nvSpPr>
        <dsp:cNvPr id="0" name=""/>
        <dsp:cNvSpPr/>
      </dsp:nvSpPr>
      <dsp:spPr>
        <a:xfrm rot="5400000">
          <a:off x="3992353" y="-1672376"/>
          <a:ext cx="1309918" cy="7411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портфолио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– способ фиксирования, накопления и </a:t>
          </a:r>
          <a:r>
            <a:rPr lang="ru-RU" sz="2000" b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пред-ставления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 индивидуальных достижений </a:t>
          </a:r>
          <a:r>
            <a:rPr lang="ru-RU" sz="20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в т. ч., например, видеозаписи выполнения работ (фрагментов работ); </a:t>
          </a:r>
          <a:endParaRPr lang="ru-RU" sz="2000" b="0" kern="1200" dirty="0">
            <a:solidFill>
              <a:schemeClr val="tx1"/>
            </a:solidFill>
          </a:endParaRPr>
        </a:p>
      </dsp:txBody>
      <dsp:txXfrm rot="-5400000">
        <a:off x="941698" y="1442224"/>
        <a:ext cx="7347285" cy="1182028"/>
      </dsp:txXfrm>
    </dsp:sp>
    <dsp:sp modelId="{7B8A4DC7-C197-4E4E-8FC4-99CA0418E032}">
      <dsp:nvSpPr>
        <dsp:cNvPr id="0" name=""/>
        <dsp:cNvSpPr/>
      </dsp:nvSpPr>
      <dsp:spPr>
        <a:xfrm rot="5400000">
          <a:off x="-201792" y="3273242"/>
          <a:ext cx="1345281" cy="941697"/>
        </a:xfrm>
        <a:prstGeom prst="chevron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</a:t>
          </a:r>
          <a:endParaRPr lang="ru-RU" sz="2700" kern="1200" dirty="0"/>
        </a:p>
      </dsp:txBody>
      <dsp:txXfrm rot="-5400000">
        <a:off x="1" y="3542299"/>
        <a:ext cx="941697" cy="403584"/>
      </dsp:txXfrm>
    </dsp:sp>
    <dsp:sp modelId="{DA93826B-298A-414F-BF2D-23F6AFB3A228}">
      <dsp:nvSpPr>
        <dsp:cNvPr id="0" name=""/>
        <dsp:cNvSpPr/>
      </dsp:nvSpPr>
      <dsp:spPr>
        <a:xfrm rot="5400000">
          <a:off x="3916894" y="-139279"/>
          <a:ext cx="1460836" cy="7411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+mn-lt"/>
              <a:ea typeface="+mn-ea"/>
              <a:cs typeface="+mn-cs"/>
            </a:rPr>
            <a:t>в отдельных случаях </a:t>
          </a:r>
          <a:r>
            <a:rPr lang="ru-RU" sz="2000" b="0" i="1" kern="1200" dirty="0" smtClean="0">
              <a:latin typeface="+mn-lt"/>
              <a:ea typeface="+mn-ea"/>
              <a:cs typeface="+mn-cs"/>
            </a:rPr>
            <a:t>(в зависимости от оцениваемых квалификаций и компетенций) </a:t>
          </a:r>
          <a:r>
            <a:rPr lang="ru-RU" sz="2000" b="0" kern="1200" dirty="0" smtClean="0">
              <a:latin typeface="+mn-lt"/>
              <a:ea typeface="+mn-ea"/>
              <a:cs typeface="+mn-cs"/>
            </a:rPr>
            <a:t>могут применяться </a:t>
          </a:r>
          <a:r>
            <a:rPr lang="ru-RU" sz="2000" b="1" kern="1200" dirty="0" smtClean="0">
              <a:latin typeface="+mn-lt"/>
              <a:ea typeface="+mn-ea"/>
              <a:cs typeface="+mn-cs"/>
            </a:rPr>
            <a:t>кейсы, имитационные (ролевые, деловые) игры. </a:t>
          </a:r>
          <a:endParaRPr lang="ru-RU" sz="2000" b="1" kern="1200" dirty="0"/>
        </a:p>
      </dsp:txBody>
      <dsp:txXfrm rot="-5400000">
        <a:off x="941697" y="2907230"/>
        <a:ext cx="7339918" cy="1318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8703B-DF5D-461E-AEB7-E5357D7D1673}">
      <dsp:nvSpPr>
        <dsp:cNvPr id="0" name=""/>
        <dsp:cNvSpPr/>
      </dsp:nvSpPr>
      <dsp:spPr>
        <a:xfrm>
          <a:off x="0" y="879677"/>
          <a:ext cx="8534400" cy="907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149B1-BC0C-42F8-A95D-E12EE7EA241E}">
      <dsp:nvSpPr>
        <dsp:cNvPr id="0" name=""/>
        <dsp:cNvSpPr/>
      </dsp:nvSpPr>
      <dsp:spPr>
        <a:xfrm>
          <a:off x="406300" y="24166"/>
          <a:ext cx="8126007" cy="13868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Деловые игры </a:t>
          </a:r>
          <a:r>
            <a:rPr lang="ru-RU" sz="2000" kern="1200" dirty="0" smtClean="0"/>
            <a:t>можно определить как метод имитации (подражания, изображения, отражения) принятия управленческих решений по заданным или вырабатываемым самими участниками игры правилам в различных ситуациях (путем проигрывания, разыгрывания).</a:t>
          </a:r>
          <a:endParaRPr lang="ru-RU" sz="2000" kern="1200" dirty="0"/>
        </a:p>
      </dsp:txBody>
      <dsp:txXfrm>
        <a:off x="474001" y="91867"/>
        <a:ext cx="7990605" cy="1251468"/>
      </dsp:txXfrm>
    </dsp:sp>
    <dsp:sp modelId="{AA70FF01-645C-470B-8A92-13A06657A1A6}">
      <dsp:nvSpPr>
        <dsp:cNvPr id="0" name=""/>
        <dsp:cNvSpPr/>
      </dsp:nvSpPr>
      <dsp:spPr>
        <a:xfrm>
          <a:off x="0" y="2512637"/>
          <a:ext cx="8534400" cy="907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E7AD7-CA1A-438B-9ED3-4BB748C0EA79}">
      <dsp:nvSpPr>
        <dsp:cNvPr id="0" name=""/>
        <dsp:cNvSpPr/>
      </dsp:nvSpPr>
      <dsp:spPr>
        <a:xfrm>
          <a:off x="406300" y="1981277"/>
          <a:ext cx="8126007" cy="1062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Ролевые игры. </a:t>
          </a:r>
          <a:r>
            <a:rPr lang="ru-RU" sz="2000" kern="1200" dirty="0" smtClean="0"/>
            <a:t>Их сущность заключается в следующем – человек «принимает» временно определенную социальную роль, демонстрируя поведенческие модели, которые, по его мнению, ей соответствуют.</a:t>
          </a:r>
          <a:endParaRPr lang="ru-RU" sz="2000" kern="1200" dirty="0"/>
        </a:p>
      </dsp:txBody>
      <dsp:txXfrm>
        <a:off x="458178" y="2033155"/>
        <a:ext cx="8022251" cy="958964"/>
      </dsp:txXfrm>
    </dsp:sp>
    <dsp:sp modelId="{84E3D18F-F671-4855-98DA-87A67F6153FD}">
      <dsp:nvSpPr>
        <dsp:cNvPr id="0" name=""/>
        <dsp:cNvSpPr/>
      </dsp:nvSpPr>
      <dsp:spPr>
        <a:xfrm>
          <a:off x="0" y="4224833"/>
          <a:ext cx="8534400" cy="907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9331C-8DE1-4D69-B246-4BF4DE2D0BBD}">
      <dsp:nvSpPr>
        <dsp:cNvPr id="0" name=""/>
        <dsp:cNvSpPr/>
      </dsp:nvSpPr>
      <dsp:spPr>
        <a:xfrm>
          <a:off x="387548" y="3614237"/>
          <a:ext cx="8140524" cy="11419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6" tIns="0" rIns="225806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Организационно-деятельностные</a:t>
          </a:r>
          <a:r>
            <a:rPr lang="ru-RU" sz="2000" b="1" kern="1200" dirty="0" smtClean="0"/>
            <a:t> игры </a:t>
          </a:r>
          <a:r>
            <a:rPr lang="ru-RU" sz="2000" b="0" kern="1200" dirty="0" smtClean="0"/>
            <a:t>– форма коллективной деятельности, в процессе которой осуществляется обучение, а также проектирование новых </a:t>
          </a:r>
          <a:r>
            <a:rPr lang="ru-RU" sz="2000" b="0" kern="1200" dirty="0" err="1" smtClean="0"/>
            <a:t>деятельностных</a:t>
          </a:r>
          <a:r>
            <a:rPr lang="ru-RU" sz="2000" b="0" kern="1200" dirty="0" smtClean="0"/>
            <a:t> образцов. </a:t>
          </a:r>
          <a:endParaRPr lang="ru-RU" sz="2000" b="0" kern="1200" dirty="0"/>
        </a:p>
      </dsp:txBody>
      <dsp:txXfrm>
        <a:off x="443294" y="3669983"/>
        <a:ext cx="8029032" cy="1030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DCA46-7B38-411F-B22B-2312EB37C39D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4404B-6A2E-48F6-9E62-92950239AE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CBE0AC-B755-48FA-9A3A-CEA4DBF9D528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9176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600620" y="2592194"/>
            <a:ext cx="4128962" cy="124539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600620" y="3907825"/>
            <a:ext cx="4128962" cy="4355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69994" y="302218"/>
            <a:ext cx="5321206" cy="6260742"/>
            <a:chOff x="469994" y="302218"/>
            <a:chExt cx="5321206" cy="626074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26219" y="807172"/>
              <a:ext cx="364981" cy="525424"/>
            </a:xfrm>
            <a:custGeom>
              <a:avLst/>
              <a:gdLst>
                <a:gd name="T0" fmla="*/ 0 w 341063"/>
                <a:gd name="T1" fmla="*/ 146625 h 490875"/>
                <a:gd name="T2" fmla="*/ 86063 w 341063"/>
                <a:gd name="T3" fmla="*/ 296437 h 490875"/>
                <a:gd name="T4" fmla="*/ 255001 w 341063"/>
                <a:gd name="T5" fmla="*/ 296437 h 490875"/>
                <a:gd name="T6" fmla="*/ 341063 w 341063"/>
                <a:gd name="T7" fmla="*/ 146625 h 490875"/>
                <a:gd name="T8" fmla="*/ 255001 w 341063"/>
                <a:gd name="T9" fmla="*/ 0 h 490875"/>
                <a:gd name="T10" fmla="*/ 86063 w 341063"/>
                <a:gd name="T11" fmla="*/ 0 h 490875"/>
                <a:gd name="T12" fmla="*/ 0 w 341063"/>
                <a:gd name="T13" fmla="*/ 146625 h 490875"/>
                <a:gd name="T14" fmla="*/ 60563 w 341063"/>
                <a:gd name="T15" fmla="*/ 146625 h 490875"/>
                <a:gd name="T16" fmla="*/ 114751 w 341063"/>
                <a:gd name="T17" fmla="*/ 51000 h 490875"/>
                <a:gd name="T18" fmla="*/ 226313 w 341063"/>
                <a:gd name="T19" fmla="*/ 51000 h 490875"/>
                <a:gd name="T20" fmla="*/ 283688 w 341063"/>
                <a:gd name="T21" fmla="*/ 146625 h 490875"/>
                <a:gd name="T22" fmla="*/ 226313 w 341063"/>
                <a:gd name="T23" fmla="*/ 245437 h 490875"/>
                <a:gd name="T24" fmla="*/ 114751 w 341063"/>
                <a:gd name="T25" fmla="*/ 245437 h 490875"/>
                <a:gd name="T26" fmla="*/ 60563 w 341063"/>
                <a:gd name="T27" fmla="*/ 146625 h 490875"/>
                <a:gd name="T28" fmla="*/ 216751 w 341063"/>
                <a:gd name="T29" fmla="*/ 446250 h 490875"/>
                <a:gd name="T30" fmla="*/ 124313 w 341063"/>
                <a:gd name="T31" fmla="*/ 446250 h 490875"/>
                <a:gd name="T32" fmla="*/ 124313 w 341063"/>
                <a:gd name="T33" fmla="*/ 490875 h 490875"/>
                <a:gd name="T34" fmla="*/ 216751 w 341063"/>
                <a:gd name="T35" fmla="*/ 490875 h 490875"/>
                <a:gd name="T36" fmla="*/ 216751 w 341063"/>
                <a:gd name="T37" fmla="*/ 446250 h 490875"/>
                <a:gd name="T38" fmla="*/ 258188 w 341063"/>
                <a:gd name="T39" fmla="*/ 318750 h 490875"/>
                <a:gd name="T40" fmla="*/ 86063 w 341063"/>
                <a:gd name="T41" fmla="*/ 318750 h 490875"/>
                <a:gd name="T42" fmla="*/ 86063 w 341063"/>
                <a:gd name="T43" fmla="*/ 363375 h 490875"/>
                <a:gd name="T44" fmla="*/ 258188 w 341063"/>
                <a:gd name="T45" fmla="*/ 363375 h 490875"/>
                <a:gd name="T46" fmla="*/ 258188 w 341063"/>
                <a:gd name="T47" fmla="*/ 318750 h 490875"/>
                <a:gd name="T48" fmla="*/ 258188 w 341063"/>
                <a:gd name="T49" fmla="*/ 382500 h 490875"/>
                <a:gd name="T50" fmla="*/ 86063 w 341063"/>
                <a:gd name="T51" fmla="*/ 382500 h 490875"/>
                <a:gd name="T52" fmla="*/ 86063 w 341063"/>
                <a:gd name="T53" fmla="*/ 427125 h 490875"/>
                <a:gd name="T54" fmla="*/ 258188 w 341063"/>
                <a:gd name="T55" fmla="*/ 427125 h 490875"/>
                <a:gd name="T56" fmla="*/ 258188 w 341063"/>
                <a:gd name="T57" fmla="*/ 382500 h 490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1063" h="490875">
                  <a:moveTo>
                    <a:pt x="0" y="146625"/>
                  </a:moveTo>
                  <a:lnTo>
                    <a:pt x="86063" y="296437"/>
                  </a:lnTo>
                  <a:lnTo>
                    <a:pt x="255001" y="296437"/>
                  </a:lnTo>
                  <a:lnTo>
                    <a:pt x="341063" y="146625"/>
                  </a:lnTo>
                  <a:lnTo>
                    <a:pt x="255001" y="0"/>
                  </a:lnTo>
                  <a:lnTo>
                    <a:pt x="86063" y="0"/>
                  </a:lnTo>
                  <a:lnTo>
                    <a:pt x="0" y="146625"/>
                  </a:lnTo>
                  <a:close/>
                  <a:moveTo>
                    <a:pt x="60563" y="146625"/>
                  </a:moveTo>
                  <a:lnTo>
                    <a:pt x="114751" y="51000"/>
                  </a:lnTo>
                  <a:lnTo>
                    <a:pt x="226313" y="51000"/>
                  </a:lnTo>
                  <a:lnTo>
                    <a:pt x="283688" y="146625"/>
                  </a:lnTo>
                  <a:lnTo>
                    <a:pt x="226313" y="245437"/>
                  </a:lnTo>
                  <a:lnTo>
                    <a:pt x="114751" y="245437"/>
                  </a:lnTo>
                  <a:lnTo>
                    <a:pt x="60563" y="146625"/>
                  </a:lnTo>
                  <a:close/>
                  <a:moveTo>
                    <a:pt x="216751" y="446250"/>
                  </a:moveTo>
                  <a:lnTo>
                    <a:pt x="124313" y="446250"/>
                  </a:lnTo>
                  <a:lnTo>
                    <a:pt x="124313" y="490875"/>
                  </a:lnTo>
                  <a:lnTo>
                    <a:pt x="216751" y="490875"/>
                  </a:lnTo>
                  <a:lnTo>
                    <a:pt x="216751" y="446250"/>
                  </a:lnTo>
                  <a:close/>
                  <a:moveTo>
                    <a:pt x="258188" y="318750"/>
                  </a:moveTo>
                  <a:lnTo>
                    <a:pt x="86063" y="318750"/>
                  </a:lnTo>
                  <a:lnTo>
                    <a:pt x="86063" y="363375"/>
                  </a:lnTo>
                  <a:lnTo>
                    <a:pt x="258188" y="363375"/>
                  </a:lnTo>
                  <a:lnTo>
                    <a:pt x="258188" y="318750"/>
                  </a:lnTo>
                  <a:close/>
                  <a:moveTo>
                    <a:pt x="258188" y="382500"/>
                  </a:moveTo>
                  <a:lnTo>
                    <a:pt x="86063" y="382500"/>
                  </a:lnTo>
                  <a:lnTo>
                    <a:pt x="86063" y="427125"/>
                  </a:lnTo>
                  <a:lnTo>
                    <a:pt x="258188" y="427125"/>
                  </a:lnTo>
                  <a:lnTo>
                    <a:pt x="258188" y="3825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236297" y="4874095"/>
              <a:ext cx="1268903" cy="1102028"/>
            </a:xfrm>
            <a:custGeom>
              <a:avLst/>
              <a:gdLst>
                <a:gd name="T0" fmla="*/ 889314 w 1185752"/>
                <a:gd name="T1" fmla="*/ 0 h 1029564"/>
                <a:gd name="T2" fmla="*/ 296438 w 1185752"/>
                <a:gd name="T3" fmla="*/ 0 h 1029564"/>
                <a:gd name="T4" fmla="*/ 0 w 1185752"/>
                <a:gd name="T5" fmla="*/ 513188 h 1029564"/>
                <a:gd name="T6" fmla="*/ 296438 w 1185752"/>
                <a:gd name="T7" fmla="*/ 1029564 h 1029564"/>
                <a:gd name="T8" fmla="*/ 889314 w 1185752"/>
                <a:gd name="T9" fmla="*/ 1029564 h 1029564"/>
                <a:gd name="T10" fmla="*/ 1185752 w 1185752"/>
                <a:gd name="T11" fmla="*/ 513188 h 1029564"/>
                <a:gd name="T12" fmla="*/ 889314 w 1185752"/>
                <a:gd name="T13" fmla="*/ 0 h 1029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752" h="1029564">
                  <a:moveTo>
                    <a:pt x="889314" y="0"/>
                  </a:moveTo>
                  <a:lnTo>
                    <a:pt x="296438" y="0"/>
                  </a:lnTo>
                  <a:lnTo>
                    <a:pt x="0" y="513188"/>
                  </a:lnTo>
                  <a:lnTo>
                    <a:pt x="296438" y="1029564"/>
                  </a:lnTo>
                  <a:lnTo>
                    <a:pt x="889314" y="1029564"/>
                  </a:lnTo>
                  <a:lnTo>
                    <a:pt x="1185752" y="513188"/>
                  </a:lnTo>
                  <a:lnTo>
                    <a:pt x="889314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123775" y="848115"/>
              <a:ext cx="1541786" cy="1334033"/>
            </a:xfrm>
            <a:custGeom>
              <a:avLst/>
              <a:gdLst>
                <a:gd name="T0" fmla="*/ 360188 w 1440753"/>
                <a:gd name="T1" fmla="*/ 1246314 h 1246314"/>
                <a:gd name="T2" fmla="*/ 0 w 1440753"/>
                <a:gd name="T3" fmla="*/ 621563 h 1246314"/>
                <a:gd name="T4" fmla="*/ 360188 w 1440753"/>
                <a:gd name="T5" fmla="*/ 0 h 1246314"/>
                <a:gd name="T6" fmla="*/ 1080565 w 1440753"/>
                <a:gd name="T7" fmla="*/ 0 h 1246314"/>
                <a:gd name="T8" fmla="*/ 1440753 w 1440753"/>
                <a:gd name="T9" fmla="*/ 621563 h 1246314"/>
                <a:gd name="T10" fmla="*/ 1080565 w 1440753"/>
                <a:gd name="T11" fmla="*/ 1246314 h 1246314"/>
                <a:gd name="T12" fmla="*/ 360188 w 1440753"/>
                <a:gd name="T13" fmla="*/ 1246314 h 1246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753" h="1246314">
                  <a:moveTo>
                    <a:pt x="360188" y="1246314"/>
                  </a:moveTo>
                  <a:lnTo>
                    <a:pt x="0" y="621563"/>
                  </a:lnTo>
                  <a:lnTo>
                    <a:pt x="360188" y="0"/>
                  </a:lnTo>
                  <a:lnTo>
                    <a:pt x="1080565" y="0"/>
                  </a:lnTo>
                  <a:lnTo>
                    <a:pt x="1440753" y="621563"/>
                  </a:lnTo>
                  <a:lnTo>
                    <a:pt x="1080565" y="1246314"/>
                  </a:lnTo>
                  <a:lnTo>
                    <a:pt x="360188" y="124631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3253393" y="5464345"/>
              <a:ext cx="1272314" cy="1098615"/>
            </a:xfrm>
            <a:custGeom>
              <a:avLst/>
              <a:gdLst>
                <a:gd name="T0" fmla="*/ 296438 w 1188940"/>
                <a:gd name="T1" fmla="*/ 1026376 h 1026376"/>
                <a:gd name="T2" fmla="*/ 0 w 1188940"/>
                <a:gd name="T3" fmla="*/ 513188 h 1026376"/>
                <a:gd name="T4" fmla="*/ 296438 w 1188940"/>
                <a:gd name="T5" fmla="*/ 0 h 1026376"/>
                <a:gd name="T6" fmla="*/ 892502 w 1188940"/>
                <a:gd name="T7" fmla="*/ 0 h 1026376"/>
                <a:gd name="T8" fmla="*/ 1188940 w 1188940"/>
                <a:gd name="T9" fmla="*/ 513188 h 1026376"/>
                <a:gd name="T10" fmla="*/ 892502 w 1188940"/>
                <a:gd name="T11" fmla="*/ 1026376 h 1026376"/>
                <a:gd name="T12" fmla="*/ 296438 w 1188940"/>
                <a:gd name="T13" fmla="*/ 1026376 h 1026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8940" h="1026376">
                  <a:moveTo>
                    <a:pt x="296438" y="1026376"/>
                  </a:moveTo>
                  <a:lnTo>
                    <a:pt x="0" y="513188"/>
                  </a:lnTo>
                  <a:lnTo>
                    <a:pt x="296438" y="0"/>
                  </a:lnTo>
                  <a:lnTo>
                    <a:pt x="892502" y="0"/>
                  </a:lnTo>
                  <a:lnTo>
                    <a:pt x="1188940" y="513188"/>
                  </a:lnTo>
                  <a:lnTo>
                    <a:pt x="892502" y="1026376"/>
                  </a:lnTo>
                  <a:lnTo>
                    <a:pt x="296438" y="102637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2523433" y="851525"/>
              <a:ext cx="712906" cy="617545"/>
            </a:xfrm>
            <a:custGeom>
              <a:avLst/>
              <a:gdLst>
                <a:gd name="T0" fmla="*/ 500439 w 666189"/>
                <a:gd name="T1" fmla="*/ 0 h 576938"/>
                <a:gd name="T2" fmla="*/ 165751 w 666189"/>
                <a:gd name="T3" fmla="*/ 0 h 576938"/>
                <a:gd name="T4" fmla="*/ 0 w 666189"/>
                <a:gd name="T5" fmla="*/ 290063 h 576938"/>
                <a:gd name="T6" fmla="*/ 165751 w 666189"/>
                <a:gd name="T7" fmla="*/ 576938 h 576938"/>
                <a:gd name="T8" fmla="*/ 500439 w 666189"/>
                <a:gd name="T9" fmla="*/ 576938 h 576938"/>
                <a:gd name="T10" fmla="*/ 666189 w 666189"/>
                <a:gd name="T11" fmla="*/ 290063 h 576938"/>
                <a:gd name="T12" fmla="*/ 500439 w 666189"/>
                <a:gd name="T13" fmla="*/ 0 h 576938"/>
                <a:gd name="T14" fmla="*/ 443064 w 666189"/>
                <a:gd name="T15" fmla="*/ 478126 h 576938"/>
                <a:gd name="T16" fmla="*/ 223126 w 666189"/>
                <a:gd name="T17" fmla="*/ 478126 h 576938"/>
                <a:gd name="T18" fmla="*/ 114750 w 666189"/>
                <a:gd name="T19" fmla="*/ 290063 h 576938"/>
                <a:gd name="T20" fmla="*/ 223126 w 666189"/>
                <a:gd name="T21" fmla="*/ 98813 h 576938"/>
                <a:gd name="T22" fmla="*/ 443064 w 666189"/>
                <a:gd name="T23" fmla="*/ 98813 h 576938"/>
                <a:gd name="T24" fmla="*/ 551439 w 666189"/>
                <a:gd name="T25" fmla="*/ 290063 h 576938"/>
                <a:gd name="T26" fmla="*/ 443064 w 666189"/>
                <a:gd name="T27" fmla="*/ 478126 h 576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6189" h="576938">
                  <a:moveTo>
                    <a:pt x="500439" y="0"/>
                  </a:moveTo>
                  <a:lnTo>
                    <a:pt x="165751" y="0"/>
                  </a:lnTo>
                  <a:lnTo>
                    <a:pt x="0" y="290063"/>
                  </a:lnTo>
                  <a:lnTo>
                    <a:pt x="165751" y="576938"/>
                  </a:lnTo>
                  <a:lnTo>
                    <a:pt x="500439" y="576938"/>
                  </a:lnTo>
                  <a:lnTo>
                    <a:pt x="666189" y="290063"/>
                  </a:lnTo>
                  <a:lnTo>
                    <a:pt x="500439" y="0"/>
                  </a:lnTo>
                  <a:close/>
                  <a:moveTo>
                    <a:pt x="443064" y="478126"/>
                  </a:moveTo>
                  <a:lnTo>
                    <a:pt x="223126" y="478126"/>
                  </a:lnTo>
                  <a:lnTo>
                    <a:pt x="114750" y="290063"/>
                  </a:lnTo>
                  <a:lnTo>
                    <a:pt x="223126" y="98813"/>
                  </a:lnTo>
                  <a:lnTo>
                    <a:pt x="443064" y="98813"/>
                  </a:lnTo>
                  <a:lnTo>
                    <a:pt x="551439" y="290063"/>
                  </a:lnTo>
                  <a:lnTo>
                    <a:pt x="443064" y="47812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4334691" y="302218"/>
              <a:ext cx="1111995" cy="962141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1605866" y="4601147"/>
              <a:ext cx="600341" cy="320714"/>
            </a:xfrm>
            <a:custGeom>
              <a:avLst/>
              <a:gdLst>
                <a:gd name="T0" fmla="*/ 97 w 176"/>
                <a:gd name="T1" fmla="*/ 94 h 94"/>
                <a:gd name="T2" fmla="*/ 176 w 176"/>
                <a:gd name="T3" fmla="*/ 47 h 94"/>
                <a:gd name="T4" fmla="*/ 97 w 176"/>
                <a:gd name="T5" fmla="*/ 0 h 94"/>
                <a:gd name="T6" fmla="*/ 97 w 176"/>
                <a:gd name="T7" fmla="*/ 28 h 94"/>
                <a:gd name="T8" fmla="*/ 0 w 176"/>
                <a:gd name="T9" fmla="*/ 28 h 94"/>
                <a:gd name="T10" fmla="*/ 0 w 176"/>
                <a:gd name="T11" fmla="*/ 66 h 94"/>
                <a:gd name="T12" fmla="*/ 97 w 176"/>
                <a:gd name="T13" fmla="*/ 66 h 94"/>
                <a:gd name="T14" fmla="*/ 97 w 176"/>
                <a:gd name="T15" fmla="*/ 94 h 94"/>
                <a:gd name="T16" fmla="*/ 12 w 176"/>
                <a:gd name="T17" fmla="*/ 55 h 94"/>
                <a:gd name="T18" fmla="*/ 12 w 176"/>
                <a:gd name="T19" fmla="*/ 39 h 94"/>
                <a:gd name="T20" fmla="*/ 109 w 176"/>
                <a:gd name="T21" fmla="*/ 39 h 94"/>
                <a:gd name="T22" fmla="*/ 109 w 176"/>
                <a:gd name="T23" fmla="*/ 21 h 94"/>
                <a:gd name="T24" fmla="*/ 153 w 176"/>
                <a:gd name="T25" fmla="*/ 47 h 94"/>
                <a:gd name="T26" fmla="*/ 109 w 176"/>
                <a:gd name="T27" fmla="*/ 73 h 94"/>
                <a:gd name="T28" fmla="*/ 109 w 176"/>
                <a:gd name="T29" fmla="*/ 55 h 94"/>
                <a:gd name="T30" fmla="*/ 12 w 176"/>
                <a:gd name="T31" fmla="*/ 5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94">
                  <a:moveTo>
                    <a:pt x="97" y="94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21"/>
                    <a:pt x="97" y="28"/>
                  </a:cubicBezTo>
                  <a:cubicBezTo>
                    <a:pt x="86" y="28"/>
                    <a:pt x="0" y="28"/>
                    <a:pt x="0" y="2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86" y="66"/>
                    <a:pt x="97" y="66"/>
                  </a:cubicBezTo>
                  <a:cubicBezTo>
                    <a:pt x="97" y="73"/>
                    <a:pt x="97" y="94"/>
                    <a:pt x="97" y="94"/>
                  </a:cubicBezTo>
                  <a:close/>
                  <a:moveTo>
                    <a:pt x="12" y="55"/>
                  </a:moveTo>
                  <a:cubicBezTo>
                    <a:pt x="12" y="49"/>
                    <a:pt x="12" y="45"/>
                    <a:pt x="12" y="39"/>
                  </a:cubicBezTo>
                  <a:cubicBezTo>
                    <a:pt x="22" y="39"/>
                    <a:pt x="109" y="39"/>
                    <a:pt x="109" y="39"/>
                  </a:cubicBezTo>
                  <a:cubicBezTo>
                    <a:pt x="109" y="39"/>
                    <a:pt x="109" y="27"/>
                    <a:pt x="109" y="21"/>
                  </a:cubicBezTo>
                  <a:cubicBezTo>
                    <a:pt x="119" y="27"/>
                    <a:pt x="143" y="41"/>
                    <a:pt x="153" y="47"/>
                  </a:cubicBezTo>
                  <a:cubicBezTo>
                    <a:pt x="143" y="53"/>
                    <a:pt x="119" y="67"/>
                    <a:pt x="109" y="73"/>
                  </a:cubicBezTo>
                  <a:cubicBezTo>
                    <a:pt x="109" y="67"/>
                    <a:pt x="109" y="55"/>
                    <a:pt x="109" y="55"/>
                  </a:cubicBezTo>
                  <a:cubicBezTo>
                    <a:pt x="109" y="55"/>
                    <a:pt x="22" y="55"/>
                    <a:pt x="12" y="5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1189722" y="4788799"/>
              <a:ext cx="689028" cy="365068"/>
            </a:xfrm>
            <a:custGeom>
              <a:avLst/>
              <a:gdLst>
                <a:gd name="T0" fmla="*/ 91 w 202"/>
                <a:gd name="T1" fmla="*/ 75 h 107"/>
                <a:gd name="T2" fmla="*/ 202 w 202"/>
                <a:gd name="T3" fmla="*/ 75 h 107"/>
                <a:gd name="T4" fmla="*/ 202 w 202"/>
                <a:gd name="T5" fmla="*/ 31 h 107"/>
                <a:gd name="T6" fmla="*/ 91 w 202"/>
                <a:gd name="T7" fmla="*/ 31 h 107"/>
                <a:gd name="T8" fmla="*/ 91 w 202"/>
                <a:gd name="T9" fmla="*/ 0 h 107"/>
                <a:gd name="T10" fmla="*/ 0 w 202"/>
                <a:gd name="T11" fmla="*/ 53 h 107"/>
                <a:gd name="T12" fmla="*/ 91 w 202"/>
                <a:gd name="T13" fmla="*/ 107 h 107"/>
                <a:gd name="T14" fmla="*/ 91 w 202"/>
                <a:gd name="T15" fmla="*/ 75 h 107"/>
                <a:gd name="T16" fmla="*/ 78 w 202"/>
                <a:gd name="T17" fmla="*/ 62 h 107"/>
                <a:gd name="T18" fmla="*/ 78 w 202"/>
                <a:gd name="T19" fmla="*/ 83 h 107"/>
                <a:gd name="T20" fmla="*/ 27 w 202"/>
                <a:gd name="T21" fmla="*/ 53 h 107"/>
                <a:gd name="T22" fmla="*/ 78 w 202"/>
                <a:gd name="T23" fmla="*/ 23 h 107"/>
                <a:gd name="T24" fmla="*/ 78 w 202"/>
                <a:gd name="T25" fmla="*/ 45 h 107"/>
                <a:gd name="T26" fmla="*/ 188 w 202"/>
                <a:gd name="T27" fmla="*/ 45 h 107"/>
                <a:gd name="T28" fmla="*/ 188 w 202"/>
                <a:gd name="T29" fmla="*/ 62 h 107"/>
                <a:gd name="T30" fmla="*/ 78 w 202"/>
                <a:gd name="T31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107">
                  <a:moveTo>
                    <a:pt x="91" y="75"/>
                  </a:moveTo>
                  <a:cubicBezTo>
                    <a:pt x="103" y="75"/>
                    <a:pt x="202" y="75"/>
                    <a:pt x="202" y="75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2" y="31"/>
                    <a:pt x="103" y="31"/>
                    <a:pt x="91" y="31"/>
                  </a:cubicBezTo>
                  <a:cubicBezTo>
                    <a:pt x="91" y="24"/>
                    <a:pt x="91" y="0"/>
                    <a:pt x="91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1" y="107"/>
                    <a:pt x="91" y="83"/>
                    <a:pt x="91" y="75"/>
                  </a:cubicBezTo>
                  <a:close/>
                  <a:moveTo>
                    <a:pt x="78" y="62"/>
                  </a:moveTo>
                  <a:cubicBezTo>
                    <a:pt x="78" y="62"/>
                    <a:pt x="78" y="76"/>
                    <a:pt x="78" y="83"/>
                  </a:cubicBezTo>
                  <a:cubicBezTo>
                    <a:pt x="65" y="76"/>
                    <a:pt x="39" y="60"/>
                    <a:pt x="27" y="53"/>
                  </a:cubicBezTo>
                  <a:cubicBezTo>
                    <a:pt x="39" y="46"/>
                    <a:pt x="65" y="31"/>
                    <a:pt x="78" y="23"/>
                  </a:cubicBezTo>
                  <a:cubicBezTo>
                    <a:pt x="78" y="30"/>
                    <a:pt x="78" y="45"/>
                    <a:pt x="78" y="45"/>
                  </a:cubicBezTo>
                  <a:cubicBezTo>
                    <a:pt x="78" y="45"/>
                    <a:pt x="177" y="45"/>
                    <a:pt x="188" y="45"/>
                  </a:cubicBezTo>
                  <a:cubicBezTo>
                    <a:pt x="188" y="50"/>
                    <a:pt x="188" y="56"/>
                    <a:pt x="188" y="62"/>
                  </a:cubicBezTo>
                  <a:cubicBezTo>
                    <a:pt x="177" y="62"/>
                    <a:pt x="78" y="62"/>
                    <a:pt x="78" y="6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3345493" y="4178079"/>
              <a:ext cx="436612" cy="436716"/>
            </a:xfrm>
            <a:custGeom>
              <a:avLst/>
              <a:gdLst>
                <a:gd name="T0" fmla="*/ 0 w 128"/>
                <a:gd name="T1" fmla="*/ 64 h 128"/>
                <a:gd name="T2" fmla="*/ 128 w 128"/>
                <a:gd name="T3" fmla="*/ 64 h 128"/>
                <a:gd name="T4" fmla="*/ 8 w 128"/>
                <a:gd name="T5" fmla="*/ 68 h 128"/>
                <a:gd name="T6" fmla="*/ 30 w 128"/>
                <a:gd name="T7" fmla="*/ 87 h 128"/>
                <a:gd name="T8" fmla="*/ 8 w 128"/>
                <a:gd name="T9" fmla="*/ 68 h 128"/>
                <a:gd name="T10" fmla="*/ 68 w 128"/>
                <a:gd name="T11" fmla="*/ 9 h 128"/>
                <a:gd name="T12" fmla="*/ 68 w 128"/>
                <a:gd name="T13" fmla="*/ 32 h 128"/>
                <a:gd name="T14" fmla="*/ 92 w 128"/>
                <a:gd name="T15" fmla="*/ 60 h 128"/>
                <a:gd name="T16" fmla="*/ 68 w 128"/>
                <a:gd name="T17" fmla="*/ 40 h 128"/>
                <a:gd name="T18" fmla="*/ 60 w 128"/>
                <a:gd name="T19" fmla="*/ 9 h 128"/>
                <a:gd name="T20" fmla="*/ 41 w 128"/>
                <a:gd name="T21" fmla="*/ 32 h 128"/>
                <a:gd name="T22" fmla="*/ 60 w 128"/>
                <a:gd name="T23" fmla="*/ 40 h 128"/>
                <a:gd name="T24" fmla="*/ 36 w 128"/>
                <a:gd name="T25" fmla="*/ 60 h 128"/>
                <a:gd name="T26" fmla="*/ 60 w 128"/>
                <a:gd name="T27" fmla="*/ 40 h 128"/>
                <a:gd name="T28" fmla="*/ 8 w 128"/>
                <a:gd name="T29" fmla="*/ 60 h 128"/>
                <a:gd name="T30" fmla="*/ 31 w 128"/>
                <a:gd name="T31" fmla="*/ 40 h 128"/>
                <a:gd name="T32" fmla="*/ 36 w 128"/>
                <a:gd name="T33" fmla="*/ 68 h 128"/>
                <a:gd name="T34" fmla="*/ 60 w 128"/>
                <a:gd name="T35" fmla="*/ 87 h 128"/>
                <a:gd name="T36" fmla="*/ 36 w 128"/>
                <a:gd name="T37" fmla="*/ 68 h 128"/>
                <a:gd name="T38" fmla="*/ 60 w 128"/>
                <a:gd name="T39" fmla="*/ 119 h 128"/>
                <a:gd name="T40" fmla="*/ 60 w 128"/>
                <a:gd name="T41" fmla="*/ 95 h 128"/>
                <a:gd name="T42" fmla="*/ 68 w 128"/>
                <a:gd name="T43" fmla="*/ 95 h 128"/>
                <a:gd name="T44" fmla="*/ 68 w 128"/>
                <a:gd name="T45" fmla="*/ 119 h 128"/>
                <a:gd name="T46" fmla="*/ 68 w 128"/>
                <a:gd name="T47" fmla="*/ 68 h 128"/>
                <a:gd name="T48" fmla="*/ 89 w 128"/>
                <a:gd name="T49" fmla="*/ 87 h 128"/>
                <a:gd name="T50" fmla="*/ 99 w 128"/>
                <a:gd name="T51" fmla="*/ 68 h 128"/>
                <a:gd name="T52" fmla="*/ 115 w 128"/>
                <a:gd name="T53" fmla="*/ 87 h 128"/>
                <a:gd name="T54" fmla="*/ 99 w 128"/>
                <a:gd name="T55" fmla="*/ 68 h 128"/>
                <a:gd name="T56" fmla="*/ 97 w 128"/>
                <a:gd name="T57" fmla="*/ 40 h 128"/>
                <a:gd name="T58" fmla="*/ 120 w 128"/>
                <a:gd name="T59" fmla="*/ 60 h 128"/>
                <a:gd name="T60" fmla="*/ 110 w 128"/>
                <a:gd name="T61" fmla="*/ 32 h 128"/>
                <a:gd name="T62" fmla="*/ 85 w 128"/>
                <a:gd name="T63" fmla="*/ 12 h 128"/>
                <a:gd name="T64" fmla="*/ 43 w 128"/>
                <a:gd name="T65" fmla="*/ 12 h 128"/>
                <a:gd name="T66" fmla="*/ 18 w 128"/>
                <a:gd name="T67" fmla="*/ 32 h 128"/>
                <a:gd name="T68" fmla="*/ 17 w 128"/>
                <a:gd name="T69" fmla="*/ 95 h 128"/>
                <a:gd name="T70" fmla="*/ 43 w 128"/>
                <a:gd name="T71" fmla="*/ 116 h 128"/>
                <a:gd name="T72" fmla="*/ 85 w 128"/>
                <a:gd name="T73" fmla="*/ 116 h 128"/>
                <a:gd name="T74" fmla="*/ 110 w 128"/>
                <a:gd name="T75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8" y="68"/>
                  </a:moveTo>
                  <a:cubicBezTo>
                    <a:pt x="28" y="68"/>
                    <a:pt x="28" y="68"/>
                    <a:pt x="28" y="68"/>
                  </a:cubicBezTo>
                  <a:cubicBezTo>
                    <a:pt x="28" y="75"/>
                    <a:pt x="29" y="81"/>
                    <a:pt x="30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1"/>
                    <a:pt x="9" y="75"/>
                    <a:pt x="8" y="68"/>
                  </a:cubicBezTo>
                  <a:close/>
                  <a:moveTo>
                    <a:pt x="68" y="32"/>
                  </a:moveTo>
                  <a:cubicBezTo>
                    <a:pt x="68" y="9"/>
                    <a:pt x="68" y="9"/>
                    <a:pt x="68" y="9"/>
                  </a:cubicBezTo>
                  <a:cubicBezTo>
                    <a:pt x="75" y="11"/>
                    <a:pt x="82" y="20"/>
                    <a:pt x="86" y="32"/>
                  </a:cubicBezTo>
                  <a:lnTo>
                    <a:pt x="68" y="32"/>
                  </a:lnTo>
                  <a:close/>
                  <a:moveTo>
                    <a:pt x="89" y="40"/>
                  </a:moveTo>
                  <a:cubicBezTo>
                    <a:pt x="90" y="46"/>
                    <a:pt x="91" y="53"/>
                    <a:pt x="92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89" y="40"/>
                  </a:lnTo>
                  <a:close/>
                  <a:moveTo>
                    <a:pt x="60" y="9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6" y="20"/>
                    <a:pt x="52" y="11"/>
                    <a:pt x="60" y="9"/>
                  </a:cubicBezTo>
                  <a:close/>
                  <a:moveTo>
                    <a:pt x="60" y="4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3"/>
                    <a:pt x="37" y="46"/>
                    <a:pt x="39" y="40"/>
                  </a:cubicBezTo>
                  <a:lnTo>
                    <a:pt x="60" y="40"/>
                  </a:lnTo>
                  <a:close/>
                  <a:moveTo>
                    <a:pt x="28" y="60"/>
                  </a:moveTo>
                  <a:cubicBezTo>
                    <a:pt x="8" y="60"/>
                    <a:pt x="8" y="60"/>
                    <a:pt x="8" y="60"/>
                  </a:cubicBezTo>
                  <a:cubicBezTo>
                    <a:pt x="9" y="53"/>
                    <a:pt x="10" y="46"/>
                    <a:pt x="13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6"/>
                    <a:pt x="28" y="53"/>
                    <a:pt x="28" y="60"/>
                  </a:cubicBezTo>
                  <a:close/>
                  <a:moveTo>
                    <a:pt x="36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37" y="81"/>
                    <a:pt x="36" y="75"/>
                    <a:pt x="36" y="68"/>
                  </a:cubicBezTo>
                  <a:close/>
                  <a:moveTo>
                    <a:pt x="60" y="9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52" y="117"/>
                    <a:pt x="45" y="108"/>
                    <a:pt x="41" y="95"/>
                  </a:cubicBezTo>
                  <a:lnTo>
                    <a:pt x="60" y="95"/>
                  </a:lnTo>
                  <a:close/>
                  <a:moveTo>
                    <a:pt x="68" y="119"/>
                  </a:moveTo>
                  <a:cubicBezTo>
                    <a:pt x="68" y="95"/>
                    <a:pt x="68" y="95"/>
                    <a:pt x="68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2" y="108"/>
                    <a:pt x="76" y="117"/>
                    <a:pt x="68" y="119"/>
                  </a:cubicBezTo>
                  <a:close/>
                  <a:moveTo>
                    <a:pt x="68" y="87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1" y="75"/>
                    <a:pt x="90" y="81"/>
                    <a:pt x="89" y="87"/>
                  </a:cubicBezTo>
                  <a:lnTo>
                    <a:pt x="68" y="87"/>
                  </a:lnTo>
                  <a:close/>
                  <a:moveTo>
                    <a:pt x="99" y="68"/>
                  </a:moveTo>
                  <a:cubicBezTo>
                    <a:pt x="120" y="68"/>
                    <a:pt x="120" y="68"/>
                    <a:pt x="120" y="68"/>
                  </a:cubicBezTo>
                  <a:cubicBezTo>
                    <a:pt x="119" y="75"/>
                    <a:pt x="117" y="81"/>
                    <a:pt x="115" y="87"/>
                  </a:cubicBezTo>
                  <a:cubicBezTo>
                    <a:pt x="97" y="87"/>
                    <a:pt x="97" y="87"/>
                    <a:pt x="97" y="87"/>
                  </a:cubicBezTo>
                  <a:cubicBezTo>
                    <a:pt x="98" y="81"/>
                    <a:pt x="99" y="75"/>
                    <a:pt x="99" y="68"/>
                  </a:cubicBezTo>
                  <a:close/>
                  <a:moveTo>
                    <a:pt x="99" y="60"/>
                  </a:moveTo>
                  <a:cubicBezTo>
                    <a:pt x="99" y="53"/>
                    <a:pt x="98" y="46"/>
                    <a:pt x="97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7" y="46"/>
                    <a:pt x="119" y="53"/>
                    <a:pt x="120" y="60"/>
                  </a:cubicBezTo>
                  <a:lnTo>
                    <a:pt x="99" y="60"/>
                  </a:lnTo>
                  <a:close/>
                  <a:moveTo>
                    <a:pt x="110" y="32"/>
                  </a:moveTo>
                  <a:cubicBezTo>
                    <a:pt x="95" y="32"/>
                    <a:pt x="95" y="32"/>
                    <a:pt x="95" y="32"/>
                  </a:cubicBezTo>
                  <a:cubicBezTo>
                    <a:pt x="92" y="24"/>
                    <a:pt x="89" y="17"/>
                    <a:pt x="85" y="12"/>
                  </a:cubicBezTo>
                  <a:cubicBezTo>
                    <a:pt x="95" y="16"/>
                    <a:pt x="103" y="23"/>
                    <a:pt x="110" y="32"/>
                  </a:cubicBezTo>
                  <a:close/>
                  <a:moveTo>
                    <a:pt x="43" y="12"/>
                  </a:moveTo>
                  <a:cubicBezTo>
                    <a:pt x="39" y="17"/>
                    <a:pt x="35" y="24"/>
                    <a:pt x="33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23"/>
                    <a:pt x="33" y="16"/>
                    <a:pt x="43" y="12"/>
                  </a:cubicBezTo>
                  <a:close/>
                  <a:moveTo>
                    <a:pt x="17" y="95"/>
                  </a:moveTo>
                  <a:cubicBezTo>
                    <a:pt x="32" y="95"/>
                    <a:pt x="32" y="95"/>
                    <a:pt x="32" y="95"/>
                  </a:cubicBezTo>
                  <a:cubicBezTo>
                    <a:pt x="35" y="103"/>
                    <a:pt x="39" y="110"/>
                    <a:pt x="43" y="116"/>
                  </a:cubicBezTo>
                  <a:cubicBezTo>
                    <a:pt x="32" y="112"/>
                    <a:pt x="23" y="104"/>
                    <a:pt x="17" y="95"/>
                  </a:cubicBezTo>
                  <a:close/>
                  <a:moveTo>
                    <a:pt x="85" y="116"/>
                  </a:moveTo>
                  <a:cubicBezTo>
                    <a:pt x="89" y="110"/>
                    <a:pt x="93" y="103"/>
                    <a:pt x="95" y="95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04" y="104"/>
                    <a:pt x="95" y="112"/>
                    <a:pt x="85" y="11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469994" y="3837588"/>
              <a:ext cx="1006832" cy="871150"/>
            </a:xfrm>
            <a:custGeom>
              <a:avLst/>
              <a:gdLst>
                <a:gd name="T0" fmla="*/ 777751 w 1039126"/>
                <a:gd name="T1" fmla="*/ 0 h 898876"/>
                <a:gd name="T2" fmla="*/ 261375 w 1039126"/>
                <a:gd name="T3" fmla="*/ 0 h 898876"/>
                <a:gd name="T4" fmla="*/ 0 w 1039126"/>
                <a:gd name="T5" fmla="*/ 449438 h 898876"/>
                <a:gd name="T6" fmla="*/ 261375 w 1039126"/>
                <a:gd name="T7" fmla="*/ 898876 h 898876"/>
                <a:gd name="T8" fmla="*/ 777751 w 1039126"/>
                <a:gd name="T9" fmla="*/ 898876 h 898876"/>
                <a:gd name="T10" fmla="*/ 1039126 w 1039126"/>
                <a:gd name="T11" fmla="*/ 449438 h 898876"/>
                <a:gd name="T12" fmla="*/ 777751 w 1039126"/>
                <a:gd name="T13" fmla="*/ 0 h 898876"/>
                <a:gd name="T14" fmla="*/ 688501 w 1039126"/>
                <a:gd name="T15" fmla="*/ 742688 h 898876"/>
                <a:gd name="T16" fmla="*/ 350625 w 1039126"/>
                <a:gd name="T17" fmla="*/ 742688 h 898876"/>
                <a:gd name="T18" fmla="*/ 181687 w 1039126"/>
                <a:gd name="T19" fmla="*/ 449438 h 898876"/>
                <a:gd name="T20" fmla="*/ 350625 w 1039126"/>
                <a:gd name="T21" fmla="*/ 156188 h 898876"/>
                <a:gd name="T22" fmla="*/ 688501 w 1039126"/>
                <a:gd name="T23" fmla="*/ 156188 h 898876"/>
                <a:gd name="T24" fmla="*/ 857439 w 1039126"/>
                <a:gd name="T25" fmla="*/ 449438 h 898876"/>
                <a:gd name="T26" fmla="*/ 688501 w 1039126"/>
                <a:gd name="T27" fmla="*/ 742688 h 898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9126" h="898876">
                  <a:moveTo>
                    <a:pt x="777751" y="0"/>
                  </a:moveTo>
                  <a:lnTo>
                    <a:pt x="261375" y="0"/>
                  </a:lnTo>
                  <a:lnTo>
                    <a:pt x="0" y="449438"/>
                  </a:lnTo>
                  <a:lnTo>
                    <a:pt x="261375" y="898876"/>
                  </a:lnTo>
                  <a:lnTo>
                    <a:pt x="777751" y="898876"/>
                  </a:lnTo>
                  <a:lnTo>
                    <a:pt x="1039126" y="449438"/>
                  </a:lnTo>
                  <a:lnTo>
                    <a:pt x="777751" y="0"/>
                  </a:lnTo>
                  <a:close/>
                  <a:moveTo>
                    <a:pt x="688501" y="742688"/>
                  </a:moveTo>
                  <a:lnTo>
                    <a:pt x="350625" y="742688"/>
                  </a:lnTo>
                  <a:lnTo>
                    <a:pt x="181687" y="449438"/>
                  </a:lnTo>
                  <a:lnTo>
                    <a:pt x="350625" y="156188"/>
                  </a:lnTo>
                  <a:lnTo>
                    <a:pt x="688501" y="156188"/>
                  </a:lnTo>
                  <a:lnTo>
                    <a:pt x="857439" y="449438"/>
                  </a:lnTo>
                  <a:lnTo>
                    <a:pt x="688501" y="74268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26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3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INFORMATION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TECHNOLOGY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TC9982301-IMG0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37" y="1565930"/>
            <a:ext cx="3024839" cy="262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47926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</a:t>
            </a:r>
            <a:br>
              <a:rPr lang="en-US" dirty="0" smtClean="0"/>
            </a:br>
            <a:r>
              <a:rPr lang="en-US" dirty="0" smtClean="0"/>
              <a:t>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9800"/>
            <a:ext cx="4267200" cy="35052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334000" y="2209800"/>
            <a:ext cx="3176478" cy="3505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05126"/>
            <a:ext cx="5259765" cy="476074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photo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29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3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INFORMATION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TECHNOLOGY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" name="Group 101"/>
          <p:cNvGrpSpPr/>
          <p:nvPr userDrawn="1"/>
        </p:nvGrpSpPr>
        <p:grpSpPr>
          <a:xfrm>
            <a:off x="5943600" y="80962"/>
            <a:ext cx="3034450" cy="1747838"/>
            <a:chOff x="5943600" y="157274"/>
            <a:chExt cx="3105914" cy="1789001"/>
          </a:xfrm>
        </p:grpSpPr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7024599" y="1360749"/>
              <a:ext cx="411068" cy="423776"/>
            </a:xfrm>
            <a:custGeom>
              <a:avLst/>
              <a:gdLst>
                <a:gd name="T0" fmla="*/ 86 w 129"/>
                <a:gd name="T1" fmla="*/ 3 h 133"/>
                <a:gd name="T2" fmla="*/ 52 w 129"/>
                <a:gd name="T3" fmla="*/ 1 h 133"/>
                <a:gd name="T4" fmla="*/ 53 w 129"/>
                <a:gd name="T5" fmla="*/ 7 h 133"/>
                <a:gd name="T6" fmla="*/ 44 w 129"/>
                <a:gd name="T7" fmla="*/ 11 h 133"/>
                <a:gd name="T8" fmla="*/ 51 w 129"/>
                <a:gd name="T9" fmla="*/ 17 h 133"/>
                <a:gd name="T10" fmla="*/ 44 w 129"/>
                <a:gd name="T11" fmla="*/ 25 h 133"/>
                <a:gd name="T12" fmla="*/ 15 w 129"/>
                <a:gd name="T13" fmla="*/ 58 h 133"/>
                <a:gd name="T14" fmla="*/ 5 w 129"/>
                <a:gd name="T15" fmla="*/ 69 h 133"/>
                <a:gd name="T16" fmla="*/ 6 w 129"/>
                <a:gd name="T17" fmla="*/ 77 h 133"/>
                <a:gd name="T18" fmla="*/ 14 w 129"/>
                <a:gd name="T19" fmla="*/ 80 h 133"/>
                <a:gd name="T20" fmla="*/ 13 w 129"/>
                <a:gd name="T21" fmla="*/ 88 h 133"/>
                <a:gd name="T22" fmla="*/ 18 w 129"/>
                <a:gd name="T23" fmla="*/ 91 h 133"/>
                <a:gd name="T24" fmla="*/ 14 w 129"/>
                <a:gd name="T25" fmla="*/ 94 h 133"/>
                <a:gd name="T26" fmla="*/ 18 w 129"/>
                <a:gd name="T27" fmla="*/ 99 h 133"/>
                <a:gd name="T28" fmla="*/ 38 w 129"/>
                <a:gd name="T29" fmla="*/ 118 h 133"/>
                <a:gd name="T30" fmla="*/ 54 w 129"/>
                <a:gd name="T31" fmla="*/ 133 h 133"/>
                <a:gd name="T32" fmla="*/ 102 w 129"/>
                <a:gd name="T33" fmla="*/ 133 h 133"/>
                <a:gd name="T34" fmla="*/ 109 w 129"/>
                <a:gd name="T35" fmla="*/ 65 h 133"/>
                <a:gd name="T36" fmla="*/ 86 w 129"/>
                <a:gd name="T37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33">
                  <a:moveTo>
                    <a:pt x="86" y="3"/>
                  </a:moveTo>
                  <a:cubicBezTo>
                    <a:pt x="72" y="0"/>
                    <a:pt x="61" y="0"/>
                    <a:pt x="52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60" y="64"/>
                    <a:pt x="27" y="61"/>
                    <a:pt x="15" y="5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75"/>
                    <a:pt x="6" y="77"/>
                    <a:pt x="6" y="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7" y="127"/>
                    <a:pt x="38" y="118"/>
                    <a:pt x="38" y="118"/>
                  </a:cubicBezTo>
                  <a:cubicBezTo>
                    <a:pt x="38" y="118"/>
                    <a:pt x="52" y="111"/>
                    <a:pt x="54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99" y="98"/>
                    <a:pt x="109" y="65"/>
                    <a:pt x="109" y="65"/>
                  </a:cubicBezTo>
                  <a:cubicBezTo>
                    <a:pt x="129" y="15"/>
                    <a:pt x="86" y="3"/>
                    <a:pt x="86" y="3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03"/>
            <p:cNvSpPr>
              <a:spLocks/>
            </p:cNvSpPr>
            <p:nvPr userDrawn="1"/>
          </p:nvSpPr>
          <p:spPr bwMode="auto">
            <a:xfrm>
              <a:off x="6568169" y="907548"/>
              <a:ext cx="697860" cy="720100"/>
            </a:xfrm>
            <a:custGeom>
              <a:avLst/>
              <a:gdLst>
                <a:gd name="T0" fmla="*/ 111 w 219"/>
                <a:gd name="T1" fmla="*/ 0 h 226"/>
                <a:gd name="T2" fmla="*/ 74 w 219"/>
                <a:gd name="T3" fmla="*/ 5 h 226"/>
                <a:gd name="T4" fmla="*/ 33 w 219"/>
                <a:gd name="T5" fmla="*/ 111 h 226"/>
                <a:gd name="T6" fmla="*/ 45 w 219"/>
                <a:gd name="T7" fmla="*/ 226 h 226"/>
                <a:gd name="T8" fmla="*/ 128 w 219"/>
                <a:gd name="T9" fmla="*/ 226 h 226"/>
                <a:gd name="T10" fmla="*/ 146 w 219"/>
                <a:gd name="T11" fmla="*/ 198 h 226"/>
                <a:gd name="T12" fmla="*/ 155 w 219"/>
                <a:gd name="T13" fmla="*/ 200 h 226"/>
                <a:gd name="T14" fmla="*/ 159 w 219"/>
                <a:gd name="T15" fmla="*/ 201 h 226"/>
                <a:gd name="T16" fmla="*/ 159 w 219"/>
                <a:gd name="T17" fmla="*/ 201 h 226"/>
                <a:gd name="T18" fmla="*/ 159 w 219"/>
                <a:gd name="T19" fmla="*/ 201 h 226"/>
                <a:gd name="T20" fmla="*/ 163 w 219"/>
                <a:gd name="T21" fmla="*/ 196 h 226"/>
                <a:gd name="T22" fmla="*/ 163 w 219"/>
                <a:gd name="T23" fmla="*/ 194 h 226"/>
                <a:gd name="T24" fmla="*/ 160 w 219"/>
                <a:gd name="T25" fmla="*/ 186 h 226"/>
                <a:gd name="T26" fmla="*/ 160 w 219"/>
                <a:gd name="T27" fmla="*/ 186 h 226"/>
                <a:gd name="T28" fmla="*/ 160 w 219"/>
                <a:gd name="T29" fmla="*/ 186 h 226"/>
                <a:gd name="T30" fmla="*/ 196 w 219"/>
                <a:gd name="T31" fmla="*/ 144 h 226"/>
                <a:gd name="T32" fmla="*/ 195 w 219"/>
                <a:gd name="T33" fmla="*/ 136 h 226"/>
                <a:gd name="T34" fmla="*/ 210 w 219"/>
                <a:gd name="T35" fmla="*/ 131 h 226"/>
                <a:gd name="T36" fmla="*/ 210 w 219"/>
                <a:gd name="T37" fmla="*/ 117 h 226"/>
                <a:gd name="T38" fmla="*/ 188 w 219"/>
                <a:gd name="T39" fmla="*/ 91 h 226"/>
                <a:gd name="T40" fmla="*/ 193 w 219"/>
                <a:gd name="T41" fmla="*/ 74 h 226"/>
                <a:gd name="T42" fmla="*/ 111 w 219"/>
                <a:gd name="T4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26">
                  <a:moveTo>
                    <a:pt x="111" y="0"/>
                  </a:moveTo>
                  <a:cubicBezTo>
                    <a:pt x="100" y="0"/>
                    <a:pt x="88" y="2"/>
                    <a:pt x="74" y="5"/>
                  </a:cubicBezTo>
                  <a:cubicBezTo>
                    <a:pt x="74" y="5"/>
                    <a:pt x="0" y="24"/>
                    <a:pt x="33" y="111"/>
                  </a:cubicBezTo>
                  <a:cubicBezTo>
                    <a:pt x="33" y="111"/>
                    <a:pt x="51" y="166"/>
                    <a:pt x="45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29" y="203"/>
                    <a:pt x="139" y="198"/>
                    <a:pt x="146" y="198"/>
                  </a:cubicBezTo>
                  <a:cubicBezTo>
                    <a:pt x="151" y="198"/>
                    <a:pt x="155" y="200"/>
                    <a:pt x="155" y="200"/>
                  </a:cubicBezTo>
                  <a:cubicBezTo>
                    <a:pt x="155" y="200"/>
                    <a:pt x="156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63" y="196"/>
                    <a:pt x="163" y="196"/>
                    <a:pt x="163" y="196"/>
                  </a:cubicBezTo>
                  <a:cubicBezTo>
                    <a:pt x="163" y="196"/>
                    <a:pt x="163" y="196"/>
                    <a:pt x="163" y="194"/>
                  </a:cubicBezTo>
                  <a:cubicBezTo>
                    <a:pt x="163" y="192"/>
                    <a:pt x="162" y="190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2" y="151"/>
                    <a:pt x="196" y="144"/>
                  </a:cubicBezTo>
                  <a:cubicBezTo>
                    <a:pt x="195" y="136"/>
                    <a:pt x="195" y="136"/>
                    <a:pt x="195" y="136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31"/>
                    <a:pt x="219" y="127"/>
                    <a:pt x="210" y="117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88" y="91"/>
                    <a:pt x="184" y="84"/>
                    <a:pt x="193" y="74"/>
                  </a:cubicBezTo>
                  <a:cubicBezTo>
                    <a:pt x="193" y="74"/>
                    <a:pt x="188" y="0"/>
                    <a:pt x="111" y="0"/>
                  </a:cubicBez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04"/>
            <p:cNvSpPr>
              <a:spLocks/>
            </p:cNvSpPr>
            <p:nvPr userDrawn="1"/>
          </p:nvSpPr>
          <p:spPr bwMode="auto">
            <a:xfrm>
              <a:off x="7073773" y="1366372"/>
              <a:ext cx="127462" cy="184804"/>
            </a:xfrm>
            <a:custGeom>
              <a:avLst/>
              <a:gdLst>
                <a:gd name="T0" fmla="*/ 37 w 40"/>
                <a:gd name="T1" fmla="*/ 0 h 58"/>
                <a:gd name="T2" fmla="*/ 37 w 40"/>
                <a:gd name="T3" fmla="*/ 0 h 58"/>
                <a:gd name="T4" fmla="*/ 1 w 40"/>
                <a:gd name="T5" fmla="*/ 42 h 58"/>
                <a:gd name="T6" fmla="*/ 4 w 40"/>
                <a:gd name="T7" fmla="*/ 50 h 58"/>
                <a:gd name="T8" fmla="*/ 4 w 40"/>
                <a:gd name="T9" fmla="*/ 52 h 58"/>
                <a:gd name="T10" fmla="*/ 0 w 40"/>
                <a:gd name="T11" fmla="*/ 57 h 58"/>
                <a:gd name="T12" fmla="*/ 0 w 40"/>
                <a:gd name="T13" fmla="*/ 57 h 58"/>
                <a:gd name="T14" fmla="*/ 0 w 40"/>
                <a:gd name="T15" fmla="*/ 57 h 58"/>
                <a:gd name="T16" fmla="*/ 13 w 40"/>
                <a:gd name="T17" fmla="*/ 58 h 58"/>
                <a:gd name="T18" fmla="*/ 13 w 40"/>
                <a:gd name="T19" fmla="*/ 58 h 58"/>
                <a:gd name="T20" fmla="*/ 15 w 40"/>
                <a:gd name="T21" fmla="*/ 58 h 58"/>
                <a:gd name="T22" fmla="*/ 29 w 40"/>
                <a:gd name="T23" fmla="*/ 24 h 58"/>
                <a:gd name="T24" fmla="*/ 29 w 40"/>
                <a:gd name="T25" fmla="*/ 24 h 58"/>
                <a:gd name="T26" fmla="*/ 29 w 40"/>
                <a:gd name="T27" fmla="*/ 24 h 58"/>
                <a:gd name="T28" fmla="*/ 36 w 40"/>
                <a:gd name="T29" fmla="*/ 16 h 58"/>
                <a:gd name="T30" fmla="*/ 29 w 40"/>
                <a:gd name="T31" fmla="*/ 10 h 58"/>
                <a:gd name="T32" fmla="*/ 38 w 40"/>
                <a:gd name="T33" fmla="*/ 6 h 58"/>
                <a:gd name="T34" fmla="*/ 37 w 40"/>
                <a:gd name="T35" fmla="*/ 0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" y="7"/>
                    <a:pt x="1" y="42"/>
                    <a:pt x="1" y="42"/>
                  </a:cubicBezTo>
                  <a:cubicBezTo>
                    <a:pt x="3" y="46"/>
                    <a:pt x="4" y="48"/>
                    <a:pt x="4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" y="58"/>
                    <a:pt x="8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05"/>
            <p:cNvSpPr>
              <a:spLocks noEditPoints="1"/>
            </p:cNvSpPr>
            <p:nvPr userDrawn="1"/>
          </p:nvSpPr>
          <p:spPr bwMode="auto">
            <a:xfrm>
              <a:off x="7074834" y="1366372"/>
              <a:ext cx="127462" cy="184804"/>
            </a:xfrm>
            <a:custGeom>
              <a:avLst/>
              <a:gdLst>
                <a:gd name="T0" fmla="*/ 13 w 40"/>
                <a:gd name="T1" fmla="*/ 58 h 58"/>
                <a:gd name="T2" fmla="*/ 13 w 40"/>
                <a:gd name="T3" fmla="*/ 58 h 58"/>
                <a:gd name="T4" fmla="*/ 13 w 40"/>
                <a:gd name="T5" fmla="*/ 58 h 58"/>
                <a:gd name="T6" fmla="*/ 13 w 40"/>
                <a:gd name="T7" fmla="*/ 58 h 58"/>
                <a:gd name="T8" fmla="*/ 0 w 40"/>
                <a:gd name="T9" fmla="*/ 57 h 58"/>
                <a:gd name="T10" fmla="*/ 0 w 40"/>
                <a:gd name="T11" fmla="*/ 57 h 58"/>
                <a:gd name="T12" fmla="*/ 0 w 40"/>
                <a:gd name="T13" fmla="*/ 57 h 58"/>
                <a:gd name="T14" fmla="*/ 29 w 40"/>
                <a:gd name="T15" fmla="*/ 24 h 58"/>
                <a:gd name="T16" fmla="*/ 29 w 40"/>
                <a:gd name="T17" fmla="*/ 24 h 58"/>
                <a:gd name="T18" fmla="*/ 15 w 40"/>
                <a:gd name="T19" fmla="*/ 58 h 58"/>
                <a:gd name="T20" fmla="*/ 29 w 40"/>
                <a:gd name="T21" fmla="*/ 24 h 58"/>
                <a:gd name="T22" fmla="*/ 29 w 40"/>
                <a:gd name="T23" fmla="*/ 10 h 58"/>
                <a:gd name="T24" fmla="*/ 29 w 40"/>
                <a:gd name="T25" fmla="*/ 10 h 58"/>
                <a:gd name="T26" fmla="*/ 36 w 40"/>
                <a:gd name="T27" fmla="*/ 16 h 58"/>
                <a:gd name="T28" fmla="*/ 29 w 40"/>
                <a:gd name="T29" fmla="*/ 10 h 58"/>
                <a:gd name="T30" fmla="*/ 37 w 40"/>
                <a:gd name="T31" fmla="*/ 0 h 58"/>
                <a:gd name="T32" fmla="*/ 37 w 40"/>
                <a:gd name="T33" fmla="*/ 0 h 58"/>
                <a:gd name="T34" fmla="*/ 38 w 40"/>
                <a:gd name="T35" fmla="*/ 6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40" y="51"/>
                    <a:pt x="28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462D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7269215" y="824704"/>
              <a:ext cx="1092995" cy="1121571"/>
            </a:xfrm>
            <a:custGeom>
              <a:avLst/>
              <a:gdLst>
                <a:gd name="T0" fmla="*/ 174 w 343"/>
                <a:gd name="T1" fmla="*/ 0 h 352"/>
                <a:gd name="T2" fmla="*/ 115 w 343"/>
                <a:gd name="T3" fmla="*/ 8 h 352"/>
                <a:gd name="T4" fmla="*/ 51 w 343"/>
                <a:gd name="T5" fmla="*/ 172 h 352"/>
                <a:gd name="T6" fmla="*/ 70 w 343"/>
                <a:gd name="T7" fmla="*/ 352 h 352"/>
                <a:gd name="T8" fmla="*/ 200 w 343"/>
                <a:gd name="T9" fmla="*/ 352 h 352"/>
                <a:gd name="T10" fmla="*/ 228 w 343"/>
                <a:gd name="T11" fmla="*/ 309 h 352"/>
                <a:gd name="T12" fmla="*/ 241 w 343"/>
                <a:gd name="T13" fmla="*/ 312 h 352"/>
                <a:gd name="T14" fmla="*/ 268 w 343"/>
                <a:gd name="T15" fmla="*/ 316 h 352"/>
                <a:gd name="T16" fmla="*/ 294 w 343"/>
                <a:gd name="T17" fmla="*/ 262 h 352"/>
                <a:gd name="T18" fmla="*/ 304 w 343"/>
                <a:gd name="T19" fmla="*/ 249 h 352"/>
                <a:gd name="T20" fmla="*/ 294 w 343"/>
                <a:gd name="T21" fmla="*/ 240 h 352"/>
                <a:gd name="T22" fmla="*/ 307 w 343"/>
                <a:gd name="T23" fmla="*/ 233 h 352"/>
                <a:gd name="T24" fmla="*/ 305 w 343"/>
                <a:gd name="T25" fmla="*/ 212 h 352"/>
                <a:gd name="T26" fmla="*/ 327 w 343"/>
                <a:gd name="T27" fmla="*/ 204 h 352"/>
                <a:gd name="T28" fmla="*/ 328 w 343"/>
                <a:gd name="T29" fmla="*/ 182 h 352"/>
                <a:gd name="T30" fmla="*/ 320 w 343"/>
                <a:gd name="T31" fmla="*/ 173 h 352"/>
                <a:gd name="T32" fmla="*/ 282 w 343"/>
                <a:gd name="T33" fmla="*/ 173 h 352"/>
                <a:gd name="T34" fmla="*/ 261 w 343"/>
                <a:gd name="T35" fmla="*/ 139 h 352"/>
                <a:gd name="T36" fmla="*/ 258 w 343"/>
                <a:gd name="T37" fmla="*/ 138 h 352"/>
                <a:gd name="T38" fmla="*/ 257 w 343"/>
                <a:gd name="T39" fmla="*/ 139 h 352"/>
                <a:gd name="T40" fmla="*/ 248 w 343"/>
                <a:gd name="T41" fmla="*/ 141 h 352"/>
                <a:gd name="T42" fmla="*/ 248 w 343"/>
                <a:gd name="T43" fmla="*/ 141 h 352"/>
                <a:gd name="T44" fmla="*/ 248 w 343"/>
                <a:gd name="T45" fmla="*/ 141 h 352"/>
                <a:gd name="T46" fmla="*/ 227 w 343"/>
                <a:gd name="T47" fmla="*/ 144 h 352"/>
                <a:gd name="T48" fmla="*/ 226 w 343"/>
                <a:gd name="T49" fmla="*/ 144 h 352"/>
                <a:gd name="T50" fmla="*/ 226 w 343"/>
                <a:gd name="T51" fmla="*/ 144 h 352"/>
                <a:gd name="T52" fmla="*/ 226 w 343"/>
                <a:gd name="T53" fmla="*/ 144 h 352"/>
                <a:gd name="T54" fmla="*/ 225 w 343"/>
                <a:gd name="T55" fmla="*/ 144 h 352"/>
                <a:gd name="T56" fmla="*/ 203 w 343"/>
                <a:gd name="T57" fmla="*/ 106 h 352"/>
                <a:gd name="T58" fmla="*/ 204 w 343"/>
                <a:gd name="T59" fmla="*/ 102 h 352"/>
                <a:gd name="T60" fmla="*/ 205 w 343"/>
                <a:gd name="T61" fmla="*/ 101 h 352"/>
                <a:gd name="T62" fmla="*/ 205 w 343"/>
                <a:gd name="T63" fmla="*/ 100 h 352"/>
                <a:gd name="T64" fmla="*/ 197 w 343"/>
                <a:gd name="T65" fmla="*/ 90 h 352"/>
                <a:gd name="T66" fmla="*/ 205 w 343"/>
                <a:gd name="T67" fmla="*/ 82 h 352"/>
                <a:gd name="T68" fmla="*/ 194 w 343"/>
                <a:gd name="T69" fmla="*/ 76 h 352"/>
                <a:gd name="T70" fmla="*/ 196 w 343"/>
                <a:gd name="T71" fmla="*/ 59 h 352"/>
                <a:gd name="T72" fmla="*/ 178 w 343"/>
                <a:gd name="T73" fmla="*/ 53 h 352"/>
                <a:gd name="T74" fmla="*/ 172 w 343"/>
                <a:gd name="T75" fmla="*/ 45 h 352"/>
                <a:gd name="T76" fmla="*/ 177 w 343"/>
                <a:gd name="T77" fmla="*/ 35 h 352"/>
                <a:gd name="T78" fmla="*/ 205 w 343"/>
                <a:gd name="T79" fmla="*/ 3 h 352"/>
                <a:gd name="T80" fmla="*/ 174 w 343"/>
                <a:gd name="T8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3" h="352">
                  <a:moveTo>
                    <a:pt x="174" y="0"/>
                  </a:moveTo>
                  <a:cubicBezTo>
                    <a:pt x="156" y="0"/>
                    <a:pt x="137" y="2"/>
                    <a:pt x="115" y="8"/>
                  </a:cubicBezTo>
                  <a:cubicBezTo>
                    <a:pt x="115" y="8"/>
                    <a:pt x="0" y="37"/>
                    <a:pt x="51" y="172"/>
                  </a:cubicBezTo>
                  <a:cubicBezTo>
                    <a:pt x="51" y="172"/>
                    <a:pt x="79" y="259"/>
                    <a:pt x="70" y="352"/>
                  </a:cubicBezTo>
                  <a:cubicBezTo>
                    <a:pt x="200" y="352"/>
                    <a:pt x="200" y="352"/>
                    <a:pt x="200" y="352"/>
                  </a:cubicBezTo>
                  <a:cubicBezTo>
                    <a:pt x="202" y="316"/>
                    <a:pt x="217" y="309"/>
                    <a:pt x="228" y="309"/>
                  </a:cubicBezTo>
                  <a:cubicBezTo>
                    <a:pt x="236" y="309"/>
                    <a:pt x="241" y="312"/>
                    <a:pt x="241" y="312"/>
                  </a:cubicBezTo>
                  <a:cubicBezTo>
                    <a:pt x="241" y="312"/>
                    <a:pt x="254" y="316"/>
                    <a:pt x="268" y="316"/>
                  </a:cubicBezTo>
                  <a:cubicBezTo>
                    <a:pt x="289" y="316"/>
                    <a:pt x="313" y="307"/>
                    <a:pt x="294" y="262"/>
                  </a:cubicBezTo>
                  <a:cubicBezTo>
                    <a:pt x="304" y="249"/>
                    <a:pt x="304" y="249"/>
                    <a:pt x="304" y="249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7" y="233"/>
                    <a:pt x="307" y="233"/>
                    <a:pt x="307" y="233"/>
                  </a:cubicBezTo>
                  <a:cubicBezTo>
                    <a:pt x="305" y="212"/>
                    <a:pt x="305" y="212"/>
                    <a:pt x="305" y="212"/>
                  </a:cubicBezTo>
                  <a:cubicBezTo>
                    <a:pt x="327" y="204"/>
                    <a:pt x="327" y="204"/>
                    <a:pt x="327" y="204"/>
                  </a:cubicBezTo>
                  <a:cubicBezTo>
                    <a:pt x="327" y="204"/>
                    <a:pt x="343" y="198"/>
                    <a:pt x="328" y="182"/>
                  </a:cubicBezTo>
                  <a:cubicBezTo>
                    <a:pt x="320" y="173"/>
                    <a:pt x="320" y="173"/>
                    <a:pt x="320" y="173"/>
                  </a:cubicBezTo>
                  <a:cubicBezTo>
                    <a:pt x="282" y="173"/>
                    <a:pt x="282" y="173"/>
                    <a:pt x="282" y="173"/>
                  </a:cubicBezTo>
                  <a:cubicBezTo>
                    <a:pt x="280" y="147"/>
                    <a:pt x="270" y="140"/>
                    <a:pt x="261" y="139"/>
                  </a:cubicBezTo>
                  <a:cubicBezTo>
                    <a:pt x="260" y="139"/>
                    <a:pt x="259" y="138"/>
                    <a:pt x="258" y="138"/>
                  </a:cubicBezTo>
                  <a:cubicBezTo>
                    <a:pt x="258" y="138"/>
                    <a:pt x="257" y="139"/>
                    <a:pt x="257" y="139"/>
                  </a:cubicBezTo>
                  <a:cubicBezTo>
                    <a:pt x="252" y="139"/>
                    <a:pt x="249" y="140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7" y="141"/>
                    <a:pt x="237" y="144"/>
                    <a:pt x="227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5" y="144"/>
                    <a:pt x="225" y="144"/>
                  </a:cubicBezTo>
                  <a:cubicBezTo>
                    <a:pt x="209" y="144"/>
                    <a:pt x="192" y="137"/>
                    <a:pt x="203" y="106"/>
                  </a:cubicBezTo>
                  <a:cubicBezTo>
                    <a:pt x="203" y="105"/>
                    <a:pt x="204" y="103"/>
                    <a:pt x="204" y="102"/>
                  </a:cubicBezTo>
                  <a:cubicBezTo>
                    <a:pt x="204" y="102"/>
                    <a:pt x="204" y="101"/>
                    <a:pt x="205" y="101"/>
                  </a:cubicBezTo>
                  <a:cubicBezTo>
                    <a:pt x="205" y="101"/>
                    <a:pt x="205" y="100"/>
                    <a:pt x="205" y="100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2" y="50"/>
                    <a:pt x="172" y="45"/>
                  </a:cubicBezTo>
                  <a:cubicBezTo>
                    <a:pt x="172" y="42"/>
                    <a:pt x="173" y="39"/>
                    <a:pt x="177" y="35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195" y="1"/>
                    <a:pt x="185" y="0"/>
                    <a:pt x="174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7817306" y="834264"/>
              <a:ext cx="471613" cy="541667"/>
            </a:xfrm>
            <a:custGeom>
              <a:avLst/>
              <a:gdLst>
                <a:gd name="T0" fmla="*/ 33 w 148"/>
                <a:gd name="T1" fmla="*/ 0 h 170"/>
                <a:gd name="T2" fmla="*/ 33 w 148"/>
                <a:gd name="T3" fmla="*/ 0 h 170"/>
                <a:gd name="T4" fmla="*/ 33 w 148"/>
                <a:gd name="T5" fmla="*/ 0 h 170"/>
                <a:gd name="T6" fmla="*/ 5 w 148"/>
                <a:gd name="T7" fmla="*/ 32 h 170"/>
                <a:gd name="T8" fmla="*/ 0 w 148"/>
                <a:gd name="T9" fmla="*/ 42 h 170"/>
                <a:gd name="T10" fmla="*/ 6 w 148"/>
                <a:gd name="T11" fmla="*/ 50 h 170"/>
                <a:gd name="T12" fmla="*/ 24 w 148"/>
                <a:gd name="T13" fmla="*/ 56 h 170"/>
                <a:gd name="T14" fmla="*/ 22 w 148"/>
                <a:gd name="T15" fmla="*/ 73 h 170"/>
                <a:gd name="T16" fmla="*/ 33 w 148"/>
                <a:gd name="T17" fmla="*/ 79 h 170"/>
                <a:gd name="T18" fmla="*/ 25 w 148"/>
                <a:gd name="T19" fmla="*/ 87 h 170"/>
                <a:gd name="T20" fmla="*/ 33 w 148"/>
                <a:gd name="T21" fmla="*/ 97 h 170"/>
                <a:gd name="T22" fmla="*/ 33 w 148"/>
                <a:gd name="T23" fmla="*/ 97 h 170"/>
                <a:gd name="T24" fmla="*/ 33 w 148"/>
                <a:gd name="T25" fmla="*/ 98 h 170"/>
                <a:gd name="T26" fmla="*/ 32 w 148"/>
                <a:gd name="T27" fmla="*/ 99 h 170"/>
                <a:gd name="T28" fmla="*/ 31 w 148"/>
                <a:gd name="T29" fmla="*/ 103 h 170"/>
                <a:gd name="T30" fmla="*/ 53 w 148"/>
                <a:gd name="T31" fmla="*/ 141 h 170"/>
                <a:gd name="T32" fmla="*/ 54 w 148"/>
                <a:gd name="T33" fmla="*/ 141 h 170"/>
                <a:gd name="T34" fmla="*/ 55 w 148"/>
                <a:gd name="T35" fmla="*/ 141 h 170"/>
                <a:gd name="T36" fmla="*/ 76 w 148"/>
                <a:gd name="T37" fmla="*/ 138 h 170"/>
                <a:gd name="T38" fmla="*/ 76 w 148"/>
                <a:gd name="T39" fmla="*/ 138 h 170"/>
                <a:gd name="T40" fmla="*/ 76 w 148"/>
                <a:gd name="T41" fmla="*/ 138 h 170"/>
                <a:gd name="T42" fmla="*/ 85 w 148"/>
                <a:gd name="T43" fmla="*/ 136 h 170"/>
                <a:gd name="T44" fmla="*/ 86 w 148"/>
                <a:gd name="T45" fmla="*/ 135 h 170"/>
                <a:gd name="T46" fmla="*/ 86 w 148"/>
                <a:gd name="T47" fmla="*/ 135 h 170"/>
                <a:gd name="T48" fmla="*/ 86 w 148"/>
                <a:gd name="T49" fmla="*/ 135 h 170"/>
                <a:gd name="T50" fmla="*/ 89 w 148"/>
                <a:gd name="T51" fmla="*/ 136 h 170"/>
                <a:gd name="T52" fmla="*/ 110 w 148"/>
                <a:gd name="T53" fmla="*/ 170 h 170"/>
                <a:gd name="T54" fmla="*/ 148 w 148"/>
                <a:gd name="T55" fmla="*/ 170 h 170"/>
                <a:gd name="T56" fmla="*/ 121 w 148"/>
                <a:gd name="T57" fmla="*/ 138 h 170"/>
                <a:gd name="T58" fmla="*/ 120 w 148"/>
                <a:gd name="T59" fmla="*/ 132 h 170"/>
                <a:gd name="T60" fmla="*/ 129 w 148"/>
                <a:gd name="T61" fmla="*/ 111 h 170"/>
                <a:gd name="T62" fmla="*/ 33 w 148"/>
                <a:gd name="T6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70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47"/>
                    <a:pt x="6" y="50"/>
                    <a:pt x="6" y="50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8"/>
                    <a:pt x="33" y="98"/>
                  </a:cubicBezTo>
                  <a:cubicBezTo>
                    <a:pt x="32" y="98"/>
                    <a:pt x="32" y="99"/>
                    <a:pt x="32" y="99"/>
                  </a:cubicBezTo>
                  <a:cubicBezTo>
                    <a:pt x="32" y="100"/>
                    <a:pt x="31" y="102"/>
                    <a:pt x="31" y="103"/>
                  </a:cubicBezTo>
                  <a:cubicBezTo>
                    <a:pt x="20" y="134"/>
                    <a:pt x="37" y="141"/>
                    <a:pt x="53" y="141"/>
                  </a:cubicBez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cubicBezTo>
                    <a:pt x="85" y="136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98" y="137"/>
                    <a:pt x="108" y="144"/>
                    <a:pt x="110" y="170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20" y="136"/>
                    <a:pt x="120" y="132"/>
                  </a:cubicBezTo>
                  <a:cubicBezTo>
                    <a:pt x="120" y="127"/>
                    <a:pt x="121" y="120"/>
                    <a:pt x="129" y="111"/>
                  </a:cubicBezTo>
                  <a:cubicBezTo>
                    <a:pt x="129" y="111"/>
                    <a:pt x="123" y="17"/>
                    <a:pt x="3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0"/>
            <p:cNvSpPr>
              <a:spLocks noEditPoints="1"/>
            </p:cNvSpPr>
            <p:nvPr/>
          </p:nvSpPr>
          <p:spPr bwMode="auto">
            <a:xfrm>
              <a:off x="7817306" y="834264"/>
              <a:ext cx="283605" cy="449265"/>
            </a:xfrm>
            <a:custGeom>
              <a:avLst/>
              <a:gdLst>
                <a:gd name="T0" fmla="*/ 53 w 89"/>
                <a:gd name="T1" fmla="*/ 141 h 141"/>
                <a:gd name="T2" fmla="*/ 54 w 89"/>
                <a:gd name="T3" fmla="*/ 141 h 141"/>
                <a:gd name="T4" fmla="*/ 54 w 89"/>
                <a:gd name="T5" fmla="*/ 141 h 141"/>
                <a:gd name="T6" fmla="*/ 53 w 89"/>
                <a:gd name="T7" fmla="*/ 141 h 141"/>
                <a:gd name="T8" fmla="*/ 76 w 89"/>
                <a:gd name="T9" fmla="*/ 138 h 141"/>
                <a:gd name="T10" fmla="*/ 55 w 89"/>
                <a:gd name="T11" fmla="*/ 141 h 141"/>
                <a:gd name="T12" fmla="*/ 76 w 89"/>
                <a:gd name="T13" fmla="*/ 138 h 141"/>
                <a:gd name="T14" fmla="*/ 85 w 89"/>
                <a:gd name="T15" fmla="*/ 136 h 141"/>
                <a:gd name="T16" fmla="*/ 76 w 89"/>
                <a:gd name="T17" fmla="*/ 138 h 141"/>
                <a:gd name="T18" fmla="*/ 85 w 89"/>
                <a:gd name="T19" fmla="*/ 136 h 141"/>
                <a:gd name="T20" fmla="*/ 86 w 89"/>
                <a:gd name="T21" fmla="*/ 135 h 141"/>
                <a:gd name="T22" fmla="*/ 86 w 89"/>
                <a:gd name="T23" fmla="*/ 135 h 141"/>
                <a:gd name="T24" fmla="*/ 89 w 89"/>
                <a:gd name="T25" fmla="*/ 136 h 141"/>
                <a:gd name="T26" fmla="*/ 86 w 89"/>
                <a:gd name="T27" fmla="*/ 135 h 141"/>
                <a:gd name="T28" fmla="*/ 32 w 89"/>
                <a:gd name="T29" fmla="*/ 99 h 141"/>
                <a:gd name="T30" fmla="*/ 31 w 89"/>
                <a:gd name="T31" fmla="*/ 103 h 141"/>
                <a:gd name="T32" fmla="*/ 32 w 89"/>
                <a:gd name="T33" fmla="*/ 99 h 141"/>
                <a:gd name="T34" fmla="*/ 33 w 89"/>
                <a:gd name="T35" fmla="*/ 97 h 141"/>
                <a:gd name="T36" fmla="*/ 33 w 89"/>
                <a:gd name="T37" fmla="*/ 98 h 141"/>
                <a:gd name="T38" fmla="*/ 33 w 89"/>
                <a:gd name="T39" fmla="*/ 97 h 141"/>
                <a:gd name="T40" fmla="*/ 33 w 89"/>
                <a:gd name="T41" fmla="*/ 97 h 141"/>
                <a:gd name="T42" fmla="*/ 33 w 89"/>
                <a:gd name="T43" fmla="*/ 79 h 141"/>
                <a:gd name="T44" fmla="*/ 25 w 89"/>
                <a:gd name="T45" fmla="*/ 87 h 141"/>
                <a:gd name="T46" fmla="*/ 33 w 89"/>
                <a:gd name="T47" fmla="*/ 79 h 141"/>
                <a:gd name="T48" fmla="*/ 24 w 89"/>
                <a:gd name="T49" fmla="*/ 56 h 141"/>
                <a:gd name="T50" fmla="*/ 22 w 89"/>
                <a:gd name="T51" fmla="*/ 73 h 141"/>
                <a:gd name="T52" fmla="*/ 24 w 89"/>
                <a:gd name="T53" fmla="*/ 56 h 141"/>
                <a:gd name="T54" fmla="*/ 33 w 89"/>
                <a:gd name="T55" fmla="*/ 0 h 141"/>
                <a:gd name="T56" fmla="*/ 5 w 89"/>
                <a:gd name="T57" fmla="*/ 32 h 141"/>
                <a:gd name="T58" fmla="*/ 0 w 89"/>
                <a:gd name="T59" fmla="*/ 42 h 141"/>
                <a:gd name="T60" fmla="*/ 5 w 89"/>
                <a:gd name="T61" fmla="*/ 32 h 141"/>
                <a:gd name="T62" fmla="*/ 33 w 89"/>
                <a:gd name="T63" fmla="*/ 0 h 141"/>
                <a:gd name="T64" fmla="*/ 33 w 89"/>
                <a:gd name="T6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141">
                  <a:moveTo>
                    <a:pt x="53" y="141"/>
                  </a:move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3" y="141"/>
                    <a:pt x="53" y="141"/>
                  </a:cubicBezTo>
                  <a:moveTo>
                    <a:pt x="76" y="138"/>
                  </a:moveTo>
                  <a:cubicBezTo>
                    <a:pt x="75" y="138"/>
                    <a:pt x="65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moveTo>
                    <a:pt x="85" y="136"/>
                  </a:moveTo>
                  <a:cubicBezTo>
                    <a:pt x="80" y="136"/>
                    <a:pt x="77" y="137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moveTo>
                    <a:pt x="86" y="135"/>
                  </a:move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88" y="136"/>
                    <a:pt x="87" y="135"/>
                    <a:pt x="86" y="135"/>
                  </a:cubicBezTo>
                  <a:moveTo>
                    <a:pt x="32" y="99"/>
                  </a:moveTo>
                  <a:cubicBezTo>
                    <a:pt x="32" y="100"/>
                    <a:pt x="31" y="102"/>
                    <a:pt x="31" y="103"/>
                  </a:cubicBezTo>
                  <a:cubicBezTo>
                    <a:pt x="31" y="102"/>
                    <a:pt x="32" y="100"/>
                    <a:pt x="32" y="99"/>
                  </a:cubicBezTo>
                  <a:moveTo>
                    <a:pt x="33" y="97"/>
                  </a:moveTo>
                  <a:cubicBezTo>
                    <a:pt x="33" y="97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moveTo>
                    <a:pt x="33" y="79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33" y="79"/>
                    <a:pt x="33" y="79"/>
                    <a:pt x="33" y="79"/>
                  </a:cubicBezTo>
                  <a:moveTo>
                    <a:pt x="24" y="56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24" y="56"/>
                    <a:pt x="24" y="56"/>
                    <a:pt x="24" y="56"/>
                  </a:cubicBezTo>
                  <a:moveTo>
                    <a:pt x="33" y="0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39"/>
                    <a:pt x="1" y="36"/>
                    <a:pt x="5" y="3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1"/>
            <p:cNvSpPr>
              <a:spLocks noEditPoints="1"/>
            </p:cNvSpPr>
            <p:nvPr/>
          </p:nvSpPr>
          <p:spPr bwMode="auto">
            <a:xfrm>
              <a:off x="7549633" y="1019067"/>
              <a:ext cx="181635" cy="210295"/>
            </a:xfrm>
            <a:custGeom>
              <a:avLst/>
              <a:gdLst>
                <a:gd name="T0" fmla="*/ 0 w 57"/>
                <a:gd name="T1" fmla="*/ 17 h 66"/>
                <a:gd name="T2" fmla="*/ 0 w 57"/>
                <a:gd name="T3" fmla="*/ 49 h 66"/>
                <a:gd name="T4" fmla="*/ 28 w 57"/>
                <a:gd name="T5" fmla="*/ 66 h 66"/>
                <a:gd name="T6" fmla="*/ 57 w 57"/>
                <a:gd name="T7" fmla="*/ 49 h 66"/>
                <a:gd name="T8" fmla="*/ 57 w 57"/>
                <a:gd name="T9" fmla="*/ 17 h 66"/>
                <a:gd name="T10" fmla="*/ 28 w 57"/>
                <a:gd name="T11" fmla="*/ 0 h 66"/>
                <a:gd name="T12" fmla="*/ 0 w 57"/>
                <a:gd name="T13" fmla="*/ 17 h 66"/>
                <a:gd name="T14" fmla="*/ 50 w 57"/>
                <a:gd name="T15" fmla="*/ 45 h 66"/>
                <a:gd name="T16" fmla="*/ 32 w 57"/>
                <a:gd name="T17" fmla="*/ 56 h 66"/>
                <a:gd name="T18" fmla="*/ 32 w 57"/>
                <a:gd name="T19" fmla="*/ 10 h 66"/>
                <a:gd name="T20" fmla="*/ 50 w 57"/>
                <a:gd name="T21" fmla="*/ 21 h 66"/>
                <a:gd name="T22" fmla="*/ 50 w 57"/>
                <a:gd name="T23" fmla="*/ 45 h 66"/>
                <a:gd name="T24" fmla="*/ 7 w 57"/>
                <a:gd name="T25" fmla="*/ 21 h 66"/>
                <a:gd name="T26" fmla="*/ 25 w 57"/>
                <a:gd name="T27" fmla="*/ 10 h 66"/>
                <a:gd name="T28" fmla="*/ 25 w 57"/>
                <a:gd name="T29" fmla="*/ 56 h 66"/>
                <a:gd name="T30" fmla="*/ 7 w 57"/>
                <a:gd name="T31" fmla="*/ 45 h 66"/>
                <a:gd name="T32" fmla="*/ 7 w 57"/>
                <a:gd name="T33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0" y="17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17"/>
                  </a:lnTo>
                  <a:close/>
                  <a:moveTo>
                    <a:pt x="50" y="45"/>
                  </a:moveTo>
                  <a:cubicBezTo>
                    <a:pt x="48" y="47"/>
                    <a:pt x="37" y="52"/>
                    <a:pt x="32" y="5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7" y="13"/>
                    <a:pt x="48" y="19"/>
                    <a:pt x="50" y="21"/>
                  </a:cubicBezTo>
                  <a:lnTo>
                    <a:pt x="50" y="45"/>
                  </a:lnTo>
                  <a:close/>
                  <a:moveTo>
                    <a:pt x="7" y="21"/>
                  </a:moveTo>
                  <a:cubicBezTo>
                    <a:pt x="9" y="19"/>
                    <a:pt x="19" y="14"/>
                    <a:pt x="25" y="10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19" y="52"/>
                    <a:pt x="9" y="47"/>
                    <a:pt x="7" y="45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3"/>
            <p:cNvSpPr>
              <a:spLocks noEditPoints="1"/>
            </p:cNvSpPr>
            <p:nvPr userDrawn="1"/>
          </p:nvSpPr>
          <p:spPr bwMode="auto">
            <a:xfrm>
              <a:off x="6231078" y="802401"/>
              <a:ext cx="398322" cy="430148"/>
            </a:xfrm>
            <a:custGeom>
              <a:avLst/>
              <a:gdLst>
                <a:gd name="T0" fmla="*/ 121108 w 398383"/>
                <a:gd name="T1" fmla="*/ 258152 h 430254"/>
                <a:gd name="T2" fmla="*/ 121108 w 398383"/>
                <a:gd name="T3" fmla="*/ 232656 h 430254"/>
                <a:gd name="T4" fmla="*/ 270900 w 398383"/>
                <a:gd name="T5" fmla="*/ 232656 h 430254"/>
                <a:gd name="T6" fmla="*/ 270900 w 398383"/>
                <a:gd name="T7" fmla="*/ 258152 h 430254"/>
                <a:gd name="T8" fmla="*/ 121108 w 398383"/>
                <a:gd name="T9" fmla="*/ 258152 h 430254"/>
                <a:gd name="T10" fmla="*/ 121108 w 398383"/>
                <a:gd name="T11" fmla="*/ 188037 h 430254"/>
                <a:gd name="T12" fmla="*/ 121108 w 398383"/>
                <a:gd name="T13" fmla="*/ 159353 h 430254"/>
                <a:gd name="T14" fmla="*/ 270900 w 398383"/>
                <a:gd name="T15" fmla="*/ 159353 h 430254"/>
                <a:gd name="T16" fmla="*/ 270900 w 398383"/>
                <a:gd name="T17" fmla="*/ 188037 h 430254"/>
                <a:gd name="T18" fmla="*/ 121108 w 398383"/>
                <a:gd name="T19" fmla="*/ 188037 h 430254"/>
                <a:gd name="T20" fmla="*/ 121108 w 398383"/>
                <a:gd name="T21" fmla="*/ 114734 h 430254"/>
                <a:gd name="T22" fmla="*/ 121108 w 398383"/>
                <a:gd name="T23" fmla="*/ 89238 h 430254"/>
                <a:gd name="T24" fmla="*/ 270900 w 398383"/>
                <a:gd name="T25" fmla="*/ 89238 h 430254"/>
                <a:gd name="T26" fmla="*/ 270900 w 398383"/>
                <a:gd name="T27" fmla="*/ 114734 h 430254"/>
                <a:gd name="T28" fmla="*/ 121108 w 398383"/>
                <a:gd name="T29" fmla="*/ 114734 h 430254"/>
                <a:gd name="T30" fmla="*/ 299584 w 398383"/>
                <a:gd name="T31" fmla="*/ 0 h 430254"/>
                <a:gd name="T32" fmla="*/ 98799 w 398383"/>
                <a:gd name="T33" fmla="*/ 0 h 430254"/>
                <a:gd name="T34" fmla="*/ 0 w 398383"/>
                <a:gd name="T35" fmla="*/ 172101 h 430254"/>
                <a:gd name="T36" fmla="*/ 98799 w 398383"/>
                <a:gd name="T37" fmla="*/ 344203 h 430254"/>
                <a:gd name="T38" fmla="*/ 229469 w 398383"/>
                <a:gd name="T39" fmla="*/ 344203 h 430254"/>
                <a:gd name="T40" fmla="*/ 347390 w 398383"/>
                <a:gd name="T41" fmla="*/ 430254 h 430254"/>
                <a:gd name="T42" fmla="*/ 328268 w 398383"/>
                <a:gd name="T43" fmla="*/ 293210 h 430254"/>
                <a:gd name="T44" fmla="*/ 398383 w 398383"/>
                <a:gd name="T45" fmla="*/ 172101 h 430254"/>
                <a:gd name="T46" fmla="*/ 299584 w 398383"/>
                <a:gd name="T47" fmla="*/ 0 h 430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8383" h="430254">
                  <a:moveTo>
                    <a:pt x="121108" y="258152"/>
                  </a:moveTo>
                  <a:lnTo>
                    <a:pt x="121108" y="232656"/>
                  </a:lnTo>
                  <a:lnTo>
                    <a:pt x="270900" y="232656"/>
                  </a:lnTo>
                  <a:lnTo>
                    <a:pt x="270900" y="258152"/>
                  </a:lnTo>
                  <a:lnTo>
                    <a:pt x="121108" y="258152"/>
                  </a:lnTo>
                  <a:moveTo>
                    <a:pt x="121108" y="188037"/>
                  </a:moveTo>
                  <a:lnTo>
                    <a:pt x="121108" y="159353"/>
                  </a:lnTo>
                  <a:lnTo>
                    <a:pt x="270900" y="159353"/>
                  </a:lnTo>
                  <a:lnTo>
                    <a:pt x="270900" y="188037"/>
                  </a:lnTo>
                  <a:lnTo>
                    <a:pt x="121108" y="188037"/>
                  </a:lnTo>
                  <a:moveTo>
                    <a:pt x="121108" y="114734"/>
                  </a:moveTo>
                  <a:lnTo>
                    <a:pt x="121108" y="89238"/>
                  </a:lnTo>
                  <a:lnTo>
                    <a:pt x="270900" y="89238"/>
                  </a:lnTo>
                  <a:lnTo>
                    <a:pt x="270900" y="114734"/>
                  </a:lnTo>
                  <a:lnTo>
                    <a:pt x="121108" y="114734"/>
                  </a:lnTo>
                  <a:moveTo>
                    <a:pt x="299584" y="0"/>
                  </a:moveTo>
                  <a:lnTo>
                    <a:pt x="98799" y="0"/>
                  </a:lnTo>
                  <a:lnTo>
                    <a:pt x="0" y="172101"/>
                  </a:lnTo>
                  <a:lnTo>
                    <a:pt x="98799" y="344203"/>
                  </a:lnTo>
                  <a:lnTo>
                    <a:pt x="229469" y="344203"/>
                  </a:lnTo>
                  <a:lnTo>
                    <a:pt x="347390" y="430254"/>
                  </a:lnTo>
                  <a:lnTo>
                    <a:pt x="328268" y="293210"/>
                  </a:lnTo>
                  <a:lnTo>
                    <a:pt x="398383" y="172101"/>
                  </a:lnTo>
                  <a:lnTo>
                    <a:pt x="299584" y="0"/>
                  </a:ln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4"/>
            <p:cNvSpPr>
              <a:spLocks/>
            </p:cNvSpPr>
            <p:nvPr userDrawn="1"/>
          </p:nvSpPr>
          <p:spPr bwMode="auto">
            <a:xfrm>
              <a:off x="7900907" y="463906"/>
              <a:ext cx="729725" cy="914462"/>
            </a:xfrm>
            <a:custGeom>
              <a:avLst/>
              <a:gdLst>
                <a:gd name="T0" fmla="*/ 104 w 229"/>
                <a:gd name="T1" fmla="*/ 0 h 287"/>
                <a:gd name="T2" fmla="*/ 0 w 229"/>
                <a:gd name="T3" fmla="*/ 94 h 287"/>
                <a:gd name="T4" fmla="*/ 7 w 229"/>
                <a:gd name="T5" fmla="*/ 115 h 287"/>
                <a:gd name="T6" fmla="*/ 6 w 229"/>
                <a:gd name="T7" fmla="*/ 117 h 287"/>
                <a:gd name="T8" fmla="*/ 102 w 229"/>
                <a:gd name="T9" fmla="*/ 228 h 287"/>
                <a:gd name="T10" fmla="*/ 102 w 229"/>
                <a:gd name="T11" fmla="*/ 228 h 287"/>
                <a:gd name="T12" fmla="*/ 102 w 229"/>
                <a:gd name="T13" fmla="*/ 228 h 287"/>
                <a:gd name="T14" fmla="*/ 93 w 229"/>
                <a:gd name="T15" fmla="*/ 249 h 287"/>
                <a:gd name="T16" fmla="*/ 94 w 229"/>
                <a:gd name="T17" fmla="*/ 255 h 287"/>
                <a:gd name="T18" fmla="*/ 121 w 229"/>
                <a:gd name="T19" fmla="*/ 287 h 287"/>
                <a:gd name="T20" fmla="*/ 188 w 229"/>
                <a:gd name="T21" fmla="*/ 287 h 287"/>
                <a:gd name="T22" fmla="*/ 204 w 229"/>
                <a:gd name="T23" fmla="*/ 141 h 287"/>
                <a:gd name="T24" fmla="*/ 183 w 229"/>
                <a:gd name="T25" fmla="*/ 22 h 287"/>
                <a:gd name="T26" fmla="*/ 162 w 229"/>
                <a:gd name="T27" fmla="*/ 37 h 287"/>
                <a:gd name="T28" fmla="*/ 166 w 229"/>
                <a:gd name="T29" fmla="*/ 12 h 287"/>
                <a:gd name="T30" fmla="*/ 152 w 229"/>
                <a:gd name="T31" fmla="*/ 7 h 287"/>
                <a:gd name="T32" fmla="*/ 104 w 229"/>
                <a:gd name="T3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287">
                  <a:moveTo>
                    <a:pt x="104" y="0"/>
                  </a:moveTo>
                  <a:cubicBezTo>
                    <a:pt x="6" y="0"/>
                    <a:pt x="0" y="94"/>
                    <a:pt x="0" y="94"/>
                  </a:cubicBezTo>
                  <a:cubicBezTo>
                    <a:pt x="12" y="106"/>
                    <a:pt x="7" y="115"/>
                    <a:pt x="7" y="115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96" y="134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94" y="237"/>
                    <a:pt x="93" y="244"/>
                    <a:pt x="93" y="249"/>
                  </a:cubicBezTo>
                  <a:cubicBezTo>
                    <a:pt x="93" y="253"/>
                    <a:pt x="94" y="255"/>
                    <a:pt x="94" y="255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88" y="287"/>
                    <a:pt x="188" y="287"/>
                    <a:pt x="188" y="287"/>
                  </a:cubicBezTo>
                  <a:cubicBezTo>
                    <a:pt x="181" y="211"/>
                    <a:pt x="204" y="141"/>
                    <a:pt x="204" y="141"/>
                  </a:cubicBezTo>
                  <a:cubicBezTo>
                    <a:pt x="229" y="75"/>
                    <a:pt x="205" y="40"/>
                    <a:pt x="183" y="22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58" y="8"/>
                    <a:pt x="152" y="7"/>
                    <a:pt x="152" y="7"/>
                  </a:cubicBezTo>
                  <a:cubicBezTo>
                    <a:pt x="134" y="2"/>
                    <a:pt x="118" y="0"/>
                    <a:pt x="104" y="0"/>
                  </a:cubicBez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8199695" y="1187941"/>
              <a:ext cx="28679" cy="66912"/>
            </a:xfrm>
            <a:custGeom>
              <a:avLst/>
              <a:gdLst>
                <a:gd name="T0" fmla="*/ 9 w 9"/>
                <a:gd name="T1" fmla="*/ 0 h 21"/>
                <a:gd name="T2" fmla="*/ 0 w 9"/>
                <a:gd name="T3" fmla="*/ 21 h 21"/>
                <a:gd name="T4" fmla="*/ 9 w 9"/>
                <a:gd name="T5" fmla="*/ 0 h 21"/>
                <a:gd name="T6" fmla="*/ 9 w 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cubicBezTo>
                    <a:pt x="1" y="9"/>
                    <a:pt x="0" y="16"/>
                    <a:pt x="0" y="21"/>
                  </a:cubicBezTo>
                  <a:cubicBezTo>
                    <a:pt x="0" y="16"/>
                    <a:pt x="1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6"/>
            <p:cNvSpPr>
              <a:spLocks noEditPoints="1"/>
            </p:cNvSpPr>
            <p:nvPr userDrawn="1"/>
          </p:nvSpPr>
          <p:spPr bwMode="auto">
            <a:xfrm>
              <a:off x="8366896" y="157274"/>
              <a:ext cx="398322" cy="379167"/>
            </a:xfrm>
            <a:custGeom>
              <a:avLst/>
              <a:gdLst>
                <a:gd name="T0" fmla="*/ 39 w 125"/>
                <a:gd name="T1" fmla="*/ 80 h 119"/>
                <a:gd name="T2" fmla="*/ 39 w 125"/>
                <a:gd name="T3" fmla="*/ 72 h 119"/>
                <a:gd name="T4" fmla="*/ 86 w 125"/>
                <a:gd name="T5" fmla="*/ 72 h 119"/>
                <a:gd name="T6" fmla="*/ 86 w 125"/>
                <a:gd name="T7" fmla="*/ 80 h 119"/>
                <a:gd name="T8" fmla="*/ 39 w 125"/>
                <a:gd name="T9" fmla="*/ 80 h 119"/>
                <a:gd name="T10" fmla="*/ 39 w 125"/>
                <a:gd name="T11" fmla="*/ 58 h 119"/>
                <a:gd name="T12" fmla="*/ 39 w 125"/>
                <a:gd name="T13" fmla="*/ 49 h 119"/>
                <a:gd name="T14" fmla="*/ 86 w 125"/>
                <a:gd name="T15" fmla="*/ 49 h 119"/>
                <a:gd name="T16" fmla="*/ 86 w 125"/>
                <a:gd name="T17" fmla="*/ 58 h 119"/>
                <a:gd name="T18" fmla="*/ 39 w 125"/>
                <a:gd name="T19" fmla="*/ 58 h 119"/>
                <a:gd name="T20" fmla="*/ 39 w 125"/>
                <a:gd name="T21" fmla="*/ 35 h 119"/>
                <a:gd name="T22" fmla="*/ 39 w 125"/>
                <a:gd name="T23" fmla="*/ 27 h 119"/>
                <a:gd name="T24" fmla="*/ 86 w 125"/>
                <a:gd name="T25" fmla="*/ 27 h 119"/>
                <a:gd name="T26" fmla="*/ 86 w 125"/>
                <a:gd name="T27" fmla="*/ 35 h 119"/>
                <a:gd name="T28" fmla="*/ 39 w 125"/>
                <a:gd name="T29" fmla="*/ 35 h 119"/>
                <a:gd name="T30" fmla="*/ 93 w 125"/>
                <a:gd name="T31" fmla="*/ 0 h 119"/>
                <a:gd name="T32" fmla="*/ 31 w 125"/>
                <a:gd name="T33" fmla="*/ 0 h 119"/>
                <a:gd name="T34" fmla="*/ 0 w 125"/>
                <a:gd name="T35" fmla="*/ 54 h 119"/>
                <a:gd name="T36" fmla="*/ 21 w 125"/>
                <a:gd name="T37" fmla="*/ 91 h 119"/>
                <a:gd name="T38" fmla="*/ 19 w 125"/>
                <a:gd name="T39" fmla="*/ 109 h 119"/>
                <a:gd name="T40" fmla="*/ 36 w 125"/>
                <a:gd name="T41" fmla="*/ 119 h 119"/>
                <a:gd name="T42" fmla="*/ 36 w 125"/>
                <a:gd name="T43" fmla="*/ 119 h 119"/>
                <a:gd name="T44" fmla="*/ 36 w 125"/>
                <a:gd name="T45" fmla="*/ 119 h 119"/>
                <a:gd name="T46" fmla="*/ 52 w 125"/>
                <a:gd name="T47" fmla="*/ 108 h 119"/>
                <a:gd name="T48" fmla="*/ 93 w 125"/>
                <a:gd name="T49" fmla="*/ 108 h 119"/>
                <a:gd name="T50" fmla="*/ 125 w 125"/>
                <a:gd name="T51" fmla="*/ 54 h 119"/>
                <a:gd name="T52" fmla="*/ 93 w 125"/>
                <a:gd name="T5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19">
                  <a:moveTo>
                    <a:pt x="39" y="80"/>
                  </a:moveTo>
                  <a:cubicBezTo>
                    <a:pt x="39" y="72"/>
                    <a:pt x="39" y="72"/>
                    <a:pt x="39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39" y="80"/>
                    <a:pt x="39" y="80"/>
                    <a:pt x="39" y="80"/>
                  </a:cubicBezTo>
                  <a:moveTo>
                    <a:pt x="39" y="58"/>
                  </a:moveTo>
                  <a:cubicBezTo>
                    <a:pt x="39" y="49"/>
                    <a:pt x="39" y="49"/>
                    <a:pt x="39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39" y="58"/>
                    <a:pt x="39" y="58"/>
                    <a:pt x="39" y="58"/>
                  </a:cubicBezTo>
                  <a:moveTo>
                    <a:pt x="39" y="35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39" y="35"/>
                    <a:pt x="39" y="35"/>
                    <a:pt x="39" y="35"/>
                  </a:cubicBezTo>
                  <a:moveTo>
                    <a:pt x="9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4" y="112"/>
                    <a:pt x="30" y="115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93" y="0"/>
                    <a:pt x="93" y="0"/>
                    <a:pt x="93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17"/>
            <p:cNvSpPr>
              <a:spLocks/>
            </p:cNvSpPr>
            <p:nvPr userDrawn="1"/>
          </p:nvSpPr>
          <p:spPr bwMode="auto">
            <a:xfrm>
              <a:off x="8414694" y="504578"/>
              <a:ext cx="66918" cy="79656"/>
            </a:xfrm>
            <a:custGeom>
              <a:avLst/>
              <a:gdLst>
                <a:gd name="T0" fmla="*/ 4 w 21"/>
                <a:gd name="T1" fmla="*/ 0 h 25"/>
                <a:gd name="T2" fmla="*/ 4 w 21"/>
                <a:gd name="T3" fmla="*/ 0 h 25"/>
                <a:gd name="T4" fmla="*/ 4 w 21"/>
                <a:gd name="T5" fmla="*/ 0 h 25"/>
                <a:gd name="T6" fmla="*/ 0 w 21"/>
                <a:gd name="T7" fmla="*/ 25 h 25"/>
                <a:gd name="T8" fmla="*/ 21 w 21"/>
                <a:gd name="T9" fmla="*/ 10 h 25"/>
                <a:gd name="T10" fmla="*/ 4 w 21"/>
                <a:gd name="T11" fmla="*/ 0 h 25"/>
                <a:gd name="T12" fmla="*/ 4 w 21"/>
                <a:gd name="T13" fmla="*/ 0 h 25"/>
                <a:gd name="T14" fmla="*/ 4 w 2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5" y="6"/>
                    <a:pt x="9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8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  <a:close/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19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8432315" y="499704"/>
              <a:ext cx="54172" cy="31862"/>
            </a:xfrm>
            <a:custGeom>
              <a:avLst/>
              <a:gdLst>
                <a:gd name="T0" fmla="*/ 0 w 17"/>
                <a:gd name="T1" fmla="*/ 0 h 10"/>
                <a:gd name="T2" fmla="*/ 0 w 17"/>
                <a:gd name="T3" fmla="*/ 0 h 10"/>
                <a:gd name="T4" fmla="*/ 17 w 17"/>
                <a:gd name="T5" fmla="*/ 10 h 10"/>
                <a:gd name="T6" fmla="*/ 17 w 17"/>
                <a:gd name="T7" fmla="*/ 10 h 10"/>
                <a:gd name="T8" fmla="*/ 0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11" y="6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6"/>
                    <a:pt x="5" y="3"/>
                    <a:pt x="0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21"/>
            <p:cNvSpPr>
              <a:spLocks noEditPoints="1"/>
            </p:cNvSpPr>
            <p:nvPr userDrawn="1"/>
          </p:nvSpPr>
          <p:spPr bwMode="auto">
            <a:xfrm>
              <a:off x="6157100" y="1299460"/>
              <a:ext cx="312285" cy="165686"/>
            </a:xfrm>
            <a:custGeom>
              <a:avLst/>
              <a:gdLst>
                <a:gd name="T0" fmla="*/ 54 w 98"/>
                <a:gd name="T1" fmla="*/ 52 h 52"/>
                <a:gd name="T2" fmla="*/ 98 w 98"/>
                <a:gd name="T3" fmla="*/ 26 h 52"/>
                <a:gd name="T4" fmla="*/ 54 w 98"/>
                <a:gd name="T5" fmla="*/ 0 h 52"/>
                <a:gd name="T6" fmla="*/ 54 w 98"/>
                <a:gd name="T7" fmla="*/ 15 h 52"/>
                <a:gd name="T8" fmla="*/ 0 w 98"/>
                <a:gd name="T9" fmla="*/ 15 h 52"/>
                <a:gd name="T10" fmla="*/ 0 w 98"/>
                <a:gd name="T11" fmla="*/ 36 h 52"/>
                <a:gd name="T12" fmla="*/ 54 w 98"/>
                <a:gd name="T13" fmla="*/ 36 h 52"/>
                <a:gd name="T14" fmla="*/ 54 w 98"/>
                <a:gd name="T15" fmla="*/ 52 h 52"/>
                <a:gd name="T16" fmla="*/ 7 w 98"/>
                <a:gd name="T17" fmla="*/ 30 h 52"/>
                <a:gd name="T18" fmla="*/ 7 w 98"/>
                <a:gd name="T19" fmla="*/ 22 h 52"/>
                <a:gd name="T20" fmla="*/ 61 w 98"/>
                <a:gd name="T21" fmla="*/ 22 h 52"/>
                <a:gd name="T22" fmla="*/ 61 w 98"/>
                <a:gd name="T23" fmla="*/ 11 h 52"/>
                <a:gd name="T24" fmla="*/ 86 w 98"/>
                <a:gd name="T25" fmla="*/ 26 h 52"/>
                <a:gd name="T26" fmla="*/ 61 w 98"/>
                <a:gd name="T27" fmla="*/ 40 h 52"/>
                <a:gd name="T28" fmla="*/ 61 w 98"/>
                <a:gd name="T29" fmla="*/ 30 h 52"/>
                <a:gd name="T30" fmla="*/ 7 w 98"/>
                <a:gd name="T31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52">
                  <a:moveTo>
                    <a:pt x="54" y="52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11"/>
                    <a:pt x="54" y="15"/>
                  </a:cubicBezTo>
                  <a:cubicBezTo>
                    <a:pt x="48" y="15"/>
                    <a:pt x="0" y="15"/>
                    <a:pt x="0" y="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36"/>
                    <a:pt x="54" y="36"/>
                  </a:cubicBezTo>
                  <a:cubicBezTo>
                    <a:pt x="54" y="40"/>
                    <a:pt x="54" y="52"/>
                    <a:pt x="54" y="52"/>
                  </a:cubicBezTo>
                  <a:close/>
                  <a:moveTo>
                    <a:pt x="7" y="30"/>
                  </a:moveTo>
                  <a:cubicBezTo>
                    <a:pt x="7" y="27"/>
                    <a:pt x="7" y="24"/>
                    <a:pt x="7" y="22"/>
                  </a:cubicBezTo>
                  <a:cubicBezTo>
                    <a:pt x="13" y="22"/>
                    <a:pt x="61" y="22"/>
                    <a:pt x="61" y="22"/>
                  </a:cubicBezTo>
                  <a:cubicBezTo>
                    <a:pt x="61" y="22"/>
                    <a:pt x="61" y="15"/>
                    <a:pt x="61" y="11"/>
                  </a:cubicBezTo>
                  <a:cubicBezTo>
                    <a:pt x="67" y="15"/>
                    <a:pt x="80" y="22"/>
                    <a:pt x="86" y="26"/>
                  </a:cubicBezTo>
                  <a:cubicBezTo>
                    <a:pt x="80" y="29"/>
                    <a:pt x="67" y="37"/>
                    <a:pt x="61" y="40"/>
                  </a:cubicBezTo>
                  <a:cubicBezTo>
                    <a:pt x="61" y="37"/>
                    <a:pt x="61" y="30"/>
                    <a:pt x="61" y="30"/>
                  </a:cubicBezTo>
                  <a:cubicBezTo>
                    <a:pt x="61" y="30"/>
                    <a:pt x="13" y="30"/>
                    <a:pt x="7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22"/>
            <p:cNvSpPr>
              <a:spLocks noEditPoints="1"/>
            </p:cNvSpPr>
            <p:nvPr userDrawn="1"/>
          </p:nvSpPr>
          <p:spPr bwMode="auto">
            <a:xfrm>
              <a:off x="5943600" y="1395049"/>
              <a:ext cx="356896" cy="187991"/>
            </a:xfrm>
            <a:custGeom>
              <a:avLst/>
              <a:gdLst>
                <a:gd name="T0" fmla="*/ 43 w 112"/>
                <a:gd name="T1" fmla="*/ 46 h 59"/>
                <a:gd name="T2" fmla="*/ 15 w 112"/>
                <a:gd name="T3" fmla="*/ 30 h 59"/>
                <a:gd name="T4" fmla="*/ 43 w 112"/>
                <a:gd name="T5" fmla="*/ 13 h 59"/>
                <a:gd name="T6" fmla="*/ 43 w 112"/>
                <a:gd name="T7" fmla="*/ 25 h 59"/>
                <a:gd name="T8" fmla="*/ 104 w 112"/>
                <a:gd name="T9" fmla="*/ 25 h 59"/>
                <a:gd name="T10" fmla="*/ 104 w 112"/>
                <a:gd name="T11" fmla="*/ 34 h 59"/>
                <a:gd name="T12" fmla="*/ 43 w 112"/>
                <a:gd name="T13" fmla="*/ 34 h 59"/>
                <a:gd name="T14" fmla="*/ 43 w 112"/>
                <a:gd name="T15" fmla="*/ 46 h 59"/>
                <a:gd name="T16" fmla="*/ 50 w 112"/>
                <a:gd name="T17" fmla="*/ 0 h 59"/>
                <a:gd name="T18" fmla="*/ 0 w 112"/>
                <a:gd name="T19" fmla="*/ 30 h 59"/>
                <a:gd name="T20" fmla="*/ 50 w 112"/>
                <a:gd name="T21" fmla="*/ 59 h 59"/>
                <a:gd name="T22" fmla="*/ 50 w 112"/>
                <a:gd name="T23" fmla="*/ 42 h 59"/>
                <a:gd name="T24" fmla="*/ 112 w 112"/>
                <a:gd name="T25" fmla="*/ 42 h 59"/>
                <a:gd name="T26" fmla="*/ 112 w 112"/>
                <a:gd name="T27" fmla="*/ 17 h 59"/>
                <a:gd name="T28" fmla="*/ 50 w 112"/>
                <a:gd name="T29" fmla="*/ 17 h 59"/>
                <a:gd name="T30" fmla="*/ 50 w 112"/>
                <a:gd name="T3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59">
                  <a:moveTo>
                    <a:pt x="43" y="46"/>
                  </a:moveTo>
                  <a:cubicBezTo>
                    <a:pt x="36" y="42"/>
                    <a:pt x="21" y="34"/>
                    <a:pt x="15" y="30"/>
                  </a:cubicBezTo>
                  <a:cubicBezTo>
                    <a:pt x="21" y="26"/>
                    <a:pt x="36" y="17"/>
                    <a:pt x="43" y="13"/>
                  </a:cubicBezTo>
                  <a:cubicBezTo>
                    <a:pt x="43" y="17"/>
                    <a:pt x="43" y="25"/>
                    <a:pt x="43" y="25"/>
                  </a:cubicBezTo>
                  <a:cubicBezTo>
                    <a:pt x="43" y="25"/>
                    <a:pt x="98" y="25"/>
                    <a:pt x="104" y="25"/>
                  </a:cubicBezTo>
                  <a:cubicBezTo>
                    <a:pt x="104" y="28"/>
                    <a:pt x="104" y="31"/>
                    <a:pt x="104" y="34"/>
                  </a:cubicBezTo>
                  <a:cubicBezTo>
                    <a:pt x="98" y="34"/>
                    <a:pt x="43" y="34"/>
                    <a:pt x="43" y="34"/>
                  </a:cubicBezTo>
                  <a:cubicBezTo>
                    <a:pt x="43" y="34"/>
                    <a:pt x="43" y="42"/>
                    <a:pt x="43" y="46"/>
                  </a:cubicBezTo>
                  <a:moveTo>
                    <a:pt x="5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46"/>
                    <a:pt x="50" y="42"/>
                  </a:cubicBezTo>
                  <a:cubicBezTo>
                    <a:pt x="57" y="42"/>
                    <a:pt x="112" y="42"/>
                    <a:pt x="112" y="42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57" y="17"/>
                    <a:pt x="50" y="17"/>
                  </a:cubicBezTo>
                  <a:cubicBezTo>
                    <a:pt x="50" y="13"/>
                    <a:pt x="50" y="0"/>
                    <a:pt x="50" y="0"/>
                  </a:cubicBezTo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24"/>
            <p:cNvSpPr>
              <a:spLocks noEditPoints="1"/>
            </p:cNvSpPr>
            <p:nvPr userDrawn="1"/>
          </p:nvSpPr>
          <p:spPr bwMode="auto">
            <a:xfrm>
              <a:off x="8577901" y="1038186"/>
              <a:ext cx="261299" cy="229411"/>
            </a:xfrm>
            <a:custGeom>
              <a:avLst/>
              <a:gdLst>
                <a:gd name="T0" fmla="*/ 89238 w 261339"/>
                <a:gd name="T1" fmla="*/ 188036 h 229468"/>
                <a:gd name="T2" fmla="*/ 44619 w 261339"/>
                <a:gd name="T3" fmla="*/ 114734 h 229468"/>
                <a:gd name="T4" fmla="*/ 89238 w 261339"/>
                <a:gd name="T5" fmla="*/ 38244 h 229468"/>
                <a:gd name="T6" fmla="*/ 175289 w 261339"/>
                <a:gd name="T7" fmla="*/ 38244 h 229468"/>
                <a:gd name="T8" fmla="*/ 216721 w 261339"/>
                <a:gd name="T9" fmla="*/ 114734 h 229468"/>
                <a:gd name="T10" fmla="*/ 175289 w 261339"/>
                <a:gd name="T11" fmla="*/ 188036 h 229468"/>
                <a:gd name="T12" fmla="*/ 89238 w 261339"/>
                <a:gd name="T13" fmla="*/ 188036 h 229468"/>
                <a:gd name="T14" fmla="*/ 197598 w 261339"/>
                <a:gd name="T15" fmla="*/ 0 h 229468"/>
                <a:gd name="T16" fmla="*/ 63741 w 261339"/>
                <a:gd name="T17" fmla="*/ 0 h 229468"/>
                <a:gd name="T18" fmla="*/ 0 w 261339"/>
                <a:gd name="T19" fmla="*/ 114734 h 229468"/>
                <a:gd name="T20" fmla="*/ 63741 w 261339"/>
                <a:gd name="T21" fmla="*/ 229468 h 229468"/>
                <a:gd name="T22" fmla="*/ 197598 w 261339"/>
                <a:gd name="T23" fmla="*/ 229468 h 229468"/>
                <a:gd name="T24" fmla="*/ 261339 w 261339"/>
                <a:gd name="T25" fmla="*/ 114734 h 229468"/>
                <a:gd name="T26" fmla="*/ 197598 w 261339"/>
                <a:gd name="T27" fmla="*/ 0 h 229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339" h="229468">
                  <a:moveTo>
                    <a:pt x="89238" y="188036"/>
                  </a:moveTo>
                  <a:lnTo>
                    <a:pt x="44619" y="114734"/>
                  </a:lnTo>
                  <a:lnTo>
                    <a:pt x="89238" y="38244"/>
                  </a:lnTo>
                  <a:lnTo>
                    <a:pt x="175289" y="38244"/>
                  </a:lnTo>
                  <a:lnTo>
                    <a:pt x="216721" y="114734"/>
                  </a:lnTo>
                  <a:lnTo>
                    <a:pt x="175289" y="188036"/>
                  </a:lnTo>
                  <a:lnTo>
                    <a:pt x="89238" y="188036"/>
                  </a:lnTo>
                  <a:moveTo>
                    <a:pt x="197598" y="0"/>
                  </a:moveTo>
                  <a:lnTo>
                    <a:pt x="63741" y="0"/>
                  </a:lnTo>
                  <a:lnTo>
                    <a:pt x="0" y="114734"/>
                  </a:lnTo>
                  <a:lnTo>
                    <a:pt x="63741" y="229468"/>
                  </a:lnTo>
                  <a:lnTo>
                    <a:pt x="197598" y="229468"/>
                  </a:lnTo>
                  <a:lnTo>
                    <a:pt x="261339" y="114734"/>
                  </a:lnTo>
                  <a:lnTo>
                    <a:pt x="197598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26"/>
            <p:cNvSpPr>
              <a:spLocks noEditPoints="1"/>
            </p:cNvSpPr>
            <p:nvPr/>
          </p:nvSpPr>
          <p:spPr bwMode="auto">
            <a:xfrm>
              <a:off x="8839200" y="942597"/>
              <a:ext cx="210314" cy="181617"/>
            </a:xfrm>
            <a:custGeom>
              <a:avLst/>
              <a:gdLst>
                <a:gd name="T0" fmla="*/ 70115 w 210346"/>
                <a:gd name="T1" fmla="*/ 149792 h 181662"/>
                <a:gd name="T2" fmla="*/ 38244 w 210346"/>
                <a:gd name="T3" fmla="*/ 92425 h 181662"/>
                <a:gd name="T4" fmla="*/ 70115 w 210346"/>
                <a:gd name="T5" fmla="*/ 31870 h 181662"/>
                <a:gd name="T6" fmla="*/ 140230 w 210346"/>
                <a:gd name="T7" fmla="*/ 31870 h 181662"/>
                <a:gd name="T8" fmla="*/ 175288 w 210346"/>
                <a:gd name="T9" fmla="*/ 92425 h 181662"/>
                <a:gd name="T10" fmla="*/ 140230 w 210346"/>
                <a:gd name="T11" fmla="*/ 149792 h 181662"/>
                <a:gd name="T12" fmla="*/ 70115 w 210346"/>
                <a:gd name="T13" fmla="*/ 149792 h 181662"/>
                <a:gd name="T14" fmla="*/ 159353 w 210346"/>
                <a:gd name="T15" fmla="*/ 0 h 181662"/>
                <a:gd name="T16" fmla="*/ 54180 w 210346"/>
                <a:gd name="T17" fmla="*/ 0 h 181662"/>
                <a:gd name="T18" fmla="*/ 0 w 210346"/>
                <a:gd name="T19" fmla="*/ 92425 h 181662"/>
                <a:gd name="T20" fmla="*/ 54180 w 210346"/>
                <a:gd name="T21" fmla="*/ 181662 h 181662"/>
                <a:gd name="T22" fmla="*/ 159353 w 210346"/>
                <a:gd name="T23" fmla="*/ 181662 h 181662"/>
                <a:gd name="T24" fmla="*/ 210346 w 210346"/>
                <a:gd name="T25" fmla="*/ 92425 h 181662"/>
                <a:gd name="T26" fmla="*/ 159353 w 210346"/>
                <a:gd name="T27" fmla="*/ 0 h 18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346" h="181662">
                  <a:moveTo>
                    <a:pt x="70115" y="149792"/>
                  </a:moveTo>
                  <a:lnTo>
                    <a:pt x="38244" y="92425"/>
                  </a:lnTo>
                  <a:lnTo>
                    <a:pt x="70115" y="31870"/>
                  </a:lnTo>
                  <a:lnTo>
                    <a:pt x="140230" y="31870"/>
                  </a:lnTo>
                  <a:lnTo>
                    <a:pt x="175288" y="92425"/>
                  </a:lnTo>
                  <a:lnTo>
                    <a:pt x="140230" y="149792"/>
                  </a:lnTo>
                  <a:lnTo>
                    <a:pt x="70115" y="149792"/>
                  </a:lnTo>
                  <a:moveTo>
                    <a:pt x="159353" y="0"/>
                  </a:moveTo>
                  <a:lnTo>
                    <a:pt x="54180" y="0"/>
                  </a:lnTo>
                  <a:lnTo>
                    <a:pt x="0" y="92425"/>
                  </a:lnTo>
                  <a:lnTo>
                    <a:pt x="54180" y="181662"/>
                  </a:lnTo>
                  <a:lnTo>
                    <a:pt x="159353" y="181662"/>
                  </a:lnTo>
                  <a:lnTo>
                    <a:pt x="210346" y="92425"/>
                  </a:lnTo>
                  <a:lnTo>
                    <a:pt x="159353" y="0"/>
                  </a:ln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28"/>
            <p:cNvSpPr>
              <a:spLocks noEditPoints="1"/>
            </p:cNvSpPr>
            <p:nvPr/>
          </p:nvSpPr>
          <p:spPr bwMode="auto">
            <a:xfrm>
              <a:off x="8683058" y="878871"/>
              <a:ext cx="156142" cy="137010"/>
            </a:xfrm>
            <a:custGeom>
              <a:avLst/>
              <a:gdLst>
                <a:gd name="T0" fmla="*/ 54180 w 156166"/>
                <a:gd name="T1" fmla="*/ 111548 h 137044"/>
                <a:gd name="T2" fmla="*/ 28683 w 156166"/>
                <a:gd name="T3" fmla="*/ 70116 h 137044"/>
                <a:gd name="T4" fmla="*/ 54180 w 156166"/>
                <a:gd name="T5" fmla="*/ 25497 h 137044"/>
                <a:gd name="T6" fmla="*/ 105173 w 156166"/>
                <a:gd name="T7" fmla="*/ 25497 h 137044"/>
                <a:gd name="T8" fmla="*/ 130669 w 156166"/>
                <a:gd name="T9" fmla="*/ 70116 h 137044"/>
                <a:gd name="T10" fmla="*/ 105173 w 156166"/>
                <a:gd name="T11" fmla="*/ 111548 h 137044"/>
                <a:gd name="T12" fmla="*/ 54180 w 156166"/>
                <a:gd name="T13" fmla="*/ 111548 h 137044"/>
                <a:gd name="T14" fmla="*/ 117921 w 156166"/>
                <a:gd name="T15" fmla="*/ 0 h 137044"/>
                <a:gd name="T16" fmla="*/ 38245 w 156166"/>
                <a:gd name="T17" fmla="*/ 0 h 137044"/>
                <a:gd name="T18" fmla="*/ 0 w 156166"/>
                <a:gd name="T19" fmla="*/ 70116 h 137044"/>
                <a:gd name="T20" fmla="*/ 38245 w 156166"/>
                <a:gd name="T21" fmla="*/ 137044 h 137044"/>
                <a:gd name="T22" fmla="*/ 117921 w 156166"/>
                <a:gd name="T23" fmla="*/ 137044 h 137044"/>
                <a:gd name="T24" fmla="*/ 156166 w 156166"/>
                <a:gd name="T25" fmla="*/ 70116 h 137044"/>
                <a:gd name="T26" fmla="*/ 117921 w 156166"/>
                <a:gd name="T27" fmla="*/ 0 h 137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166" h="137044">
                  <a:moveTo>
                    <a:pt x="54180" y="111548"/>
                  </a:moveTo>
                  <a:lnTo>
                    <a:pt x="28683" y="70116"/>
                  </a:lnTo>
                  <a:lnTo>
                    <a:pt x="54180" y="25497"/>
                  </a:lnTo>
                  <a:lnTo>
                    <a:pt x="105173" y="25497"/>
                  </a:lnTo>
                  <a:lnTo>
                    <a:pt x="130669" y="70116"/>
                  </a:lnTo>
                  <a:lnTo>
                    <a:pt x="105173" y="111548"/>
                  </a:lnTo>
                  <a:lnTo>
                    <a:pt x="54180" y="111548"/>
                  </a:lnTo>
                  <a:moveTo>
                    <a:pt x="117921" y="0"/>
                  </a:moveTo>
                  <a:lnTo>
                    <a:pt x="38245" y="0"/>
                  </a:lnTo>
                  <a:lnTo>
                    <a:pt x="0" y="70116"/>
                  </a:lnTo>
                  <a:lnTo>
                    <a:pt x="38245" y="137044"/>
                  </a:lnTo>
                  <a:lnTo>
                    <a:pt x="117921" y="137044"/>
                  </a:lnTo>
                  <a:lnTo>
                    <a:pt x="156166" y="70116"/>
                  </a:lnTo>
                  <a:lnTo>
                    <a:pt x="117921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29"/>
            <p:cNvSpPr>
              <a:spLocks noEditPoints="1"/>
            </p:cNvSpPr>
            <p:nvPr/>
          </p:nvSpPr>
          <p:spPr bwMode="auto">
            <a:xfrm>
              <a:off x="8145523" y="601665"/>
              <a:ext cx="229434" cy="328186"/>
            </a:xfrm>
            <a:custGeom>
              <a:avLst/>
              <a:gdLst>
                <a:gd name="T0" fmla="*/ 0 w 229469"/>
                <a:gd name="T1" fmla="*/ 98799 h 328267"/>
                <a:gd name="T2" fmla="*/ 57368 w 229469"/>
                <a:gd name="T3" fmla="*/ 197598 h 328267"/>
                <a:gd name="T4" fmla="*/ 172102 w 229469"/>
                <a:gd name="T5" fmla="*/ 197598 h 328267"/>
                <a:gd name="T6" fmla="*/ 229469 w 229469"/>
                <a:gd name="T7" fmla="*/ 98799 h 328267"/>
                <a:gd name="T8" fmla="*/ 172102 w 229469"/>
                <a:gd name="T9" fmla="*/ 0 h 328267"/>
                <a:gd name="T10" fmla="*/ 57368 w 229469"/>
                <a:gd name="T11" fmla="*/ 0 h 328267"/>
                <a:gd name="T12" fmla="*/ 0 w 229469"/>
                <a:gd name="T13" fmla="*/ 98799 h 328267"/>
                <a:gd name="T14" fmla="*/ 41432 w 229469"/>
                <a:gd name="T15" fmla="*/ 98799 h 328267"/>
                <a:gd name="T16" fmla="*/ 79677 w 229469"/>
                <a:gd name="T17" fmla="*/ 31871 h 328267"/>
                <a:gd name="T18" fmla="*/ 152980 w 229469"/>
                <a:gd name="T19" fmla="*/ 31871 h 328267"/>
                <a:gd name="T20" fmla="*/ 191224 w 229469"/>
                <a:gd name="T21" fmla="*/ 98799 h 328267"/>
                <a:gd name="T22" fmla="*/ 152980 w 229469"/>
                <a:gd name="T23" fmla="*/ 162540 h 328267"/>
                <a:gd name="T24" fmla="*/ 79677 w 229469"/>
                <a:gd name="T25" fmla="*/ 162540 h 328267"/>
                <a:gd name="T26" fmla="*/ 41432 w 229469"/>
                <a:gd name="T27" fmla="*/ 98799 h 328267"/>
                <a:gd name="T28" fmla="*/ 146605 w 229469"/>
                <a:gd name="T29" fmla="*/ 296397 h 328267"/>
                <a:gd name="T30" fmla="*/ 86051 w 229469"/>
                <a:gd name="T31" fmla="*/ 296397 h 328267"/>
                <a:gd name="T32" fmla="*/ 86051 w 229469"/>
                <a:gd name="T33" fmla="*/ 328267 h 328267"/>
                <a:gd name="T34" fmla="*/ 146605 w 229469"/>
                <a:gd name="T35" fmla="*/ 328267 h 328267"/>
                <a:gd name="T36" fmla="*/ 146605 w 229469"/>
                <a:gd name="T37" fmla="*/ 296397 h 328267"/>
                <a:gd name="T38" fmla="*/ 172102 w 229469"/>
                <a:gd name="T39" fmla="*/ 213533 h 328267"/>
                <a:gd name="T40" fmla="*/ 57368 w 229469"/>
                <a:gd name="T41" fmla="*/ 213533 h 328267"/>
                <a:gd name="T42" fmla="*/ 57368 w 229469"/>
                <a:gd name="T43" fmla="*/ 242217 h 328267"/>
                <a:gd name="T44" fmla="*/ 172102 w 229469"/>
                <a:gd name="T45" fmla="*/ 242217 h 328267"/>
                <a:gd name="T46" fmla="*/ 172102 w 229469"/>
                <a:gd name="T47" fmla="*/ 213533 h 328267"/>
                <a:gd name="T48" fmla="*/ 172102 w 229469"/>
                <a:gd name="T49" fmla="*/ 254965 h 328267"/>
                <a:gd name="T50" fmla="*/ 57368 w 229469"/>
                <a:gd name="T51" fmla="*/ 254965 h 328267"/>
                <a:gd name="T52" fmla="*/ 57368 w 229469"/>
                <a:gd name="T53" fmla="*/ 286836 h 328267"/>
                <a:gd name="T54" fmla="*/ 172102 w 229469"/>
                <a:gd name="T55" fmla="*/ 286836 h 328267"/>
                <a:gd name="T56" fmla="*/ 172102 w 229469"/>
                <a:gd name="T57" fmla="*/ 254965 h 328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469" h="328267">
                  <a:moveTo>
                    <a:pt x="0" y="98799"/>
                  </a:moveTo>
                  <a:lnTo>
                    <a:pt x="57368" y="197598"/>
                  </a:lnTo>
                  <a:lnTo>
                    <a:pt x="172102" y="197598"/>
                  </a:lnTo>
                  <a:lnTo>
                    <a:pt x="229469" y="98799"/>
                  </a:lnTo>
                  <a:lnTo>
                    <a:pt x="172102" y="0"/>
                  </a:lnTo>
                  <a:lnTo>
                    <a:pt x="57368" y="0"/>
                  </a:lnTo>
                  <a:lnTo>
                    <a:pt x="0" y="98799"/>
                  </a:lnTo>
                  <a:close/>
                  <a:moveTo>
                    <a:pt x="41432" y="98799"/>
                  </a:moveTo>
                  <a:lnTo>
                    <a:pt x="79677" y="31871"/>
                  </a:lnTo>
                  <a:lnTo>
                    <a:pt x="152980" y="31871"/>
                  </a:lnTo>
                  <a:lnTo>
                    <a:pt x="191224" y="98799"/>
                  </a:lnTo>
                  <a:lnTo>
                    <a:pt x="152980" y="162540"/>
                  </a:lnTo>
                  <a:lnTo>
                    <a:pt x="79677" y="162540"/>
                  </a:lnTo>
                  <a:lnTo>
                    <a:pt x="41432" y="98799"/>
                  </a:lnTo>
                  <a:close/>
                  <a:moveTo>
                    <a:pt x="146605" y="296397"/>
                  </a:moveTo>
                  <a:lnTo>
                    <a:pt x="86051" y="296397"/>
                  </a:lnTo>
                  <a:lnTo>
                    <a:pt x="86051" y="328267"/>
                  </a:lnTo>
                  <a:lnTo>
                    <a:pt x="146605" y="328267"/>
                  </a:lnTo>
                  <a:lnTo>
                    <a:pt x="146605" y="296397"/>
                  </a:lnTo>
                  <a:close/>
                  <a:moveTo>
                    <a:pt x="172102" y="213533"/>
                  </a:moveTo>
                  <a:lnTo>
                    <a:pt x="57368" y="213533"/>
                  </a:lnTo>
                  <a:lnTo>
                    <a:pt x="57368" y="242217"/>
                  </a:lnTo>
                  <a:lnTo>
                    <a:pt x="172102" y="242217"/>
                  </a:lnTo>
                  <a:lnTo>
                    <a:pt x="172102" y="213533"/>
                  </a:lnTo>
                  <a:close/>
                  <a:moveTo>
                    <a:pt x="172102" y="254965"/>
                  </a:moveTo>
                  <a:lnTo>
                    <a:pt x="57368" y="254965"/>
                  </a:lnTo>
                  <a:lnTo>
                    <a:pt x="57368" y="286836"/>
                  </a:lnTo>
                  <a:lnTo>
                    <a:pt x="172102" y="286836"/>
                  </a:lnTo>
                  <a:lnTo>
                    <a:pt x="172102" y="254965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30"/>
            <p:cNvSpPr>
              <a:spLocks noEditPoints="1"/>
            </p:cNvSpPr>
            <p:nvPr userDrawn="1"/>
          </p:nvSpPr>
          <p:spPr bwMode="auto">
            <a:xfrm>
              <a:off x="7791813" y="254361"/>
              <a:ext cx="254926" cy="251716"/>
            </a:xfrm>
            <a:custGeom>
              <a:avLst/>
              <a:gdLst>
                <a:gd name="T0" fmla="*/ 0 w 80"/>
                <a:gd name="T1" fmla="*/ 40 h 79"/>
                <a:gd name="T2" fmla="*/ 80 w 80"/>
                <a:gd name="T3" fmla="*/ 40 h 79"/>
                <a:gd name="T4" fmla="*/ 5 w 80"/>
                <a:gd name="T5" fmla="*/ 42 h 79"/>
                <a:gd name="T6" fmla="*/ 19 w 80"/>
                <a:gd name="T7" fmla="*/ 54 h 79"/>
                <a:gd name="T8" fmla="*/ 5 w 80"/>
                <a:gd name="T9" fmla="*/ 42 h 79"/>
                <a:gd name="T10" fmla="*/ 43 w 80"/>
                <a:gd name="T11" fmla="*/ 5 h 79"/>
                <a:gd name="T12" fmla="*/ 43 w 80"/>
                <a:gd name="T13" fmla="*/ 19 h 79"/>
                <a:gd name="T14" fmla="*/ 57 w 80"/>
                <a:gd name="T15" fmla="*/ 37 h 79"/>
                <a:gd name="T16" fmla="*/ 43 w 80"/>
                <a:gd name="T17" fmla="*/ 24 h 79"/>
                <a:gd name="T18" fmla="*/ 38 w 80"/>
                <a:gd name="T19" fmla="*/ 5 h 79"/>
                <a:gd name="T20" fmla="*/ 26 w 80"/>
                <a:gd name="T21" fmla="*/ 19 h 79"/>
                <a:gd name="T22" fmla="*/ 38 w 80"/>
                <a:gd name="T23" fmla="*/ 24 h 79"/>
                <a:gd name="T24" fmla="*/ 23 w 80"/>
                <a:gd name="T25" fmla="*/ 37 h 79"/>
                <a:gd name="T26" fmla="*/ 38 w 80"/>
                <a:gd name="T27" fmla="*/ 24 h 79"/>
                <a:gd name="T28" fmla="*/ 5 w 80"/>
                <a:gd name="T29" fmla="*/ 37 h 79"/>
                <a:gd name="T30" fmla="*/ 19 w 80"/>
                <a:gd name="T31" fmla="*/ 24 h 79"/>
                <a:gd name="T32" fmla="*/ 23 w 80"/>
                <a:gd name="T33" fmla="*/ 42 h 79"/>
                <a:gd name="T34" fmla="*/ 38 w 80"/>
                <a:gd name="T35" fmla="*/ 54 h 79"/>
                <a:gd name="T36" fmla="*/ 23 w 80"/>
                <a:gd name="T37" fmla="*/ 42 h 79"/>
                <a:gd name="T38" fmla="*/ 38 w 80"/>
                <a:gd name="T39" fmla="*/ 74 h 79"/>
                <a:gd name="T40" fmla="*/ 38 w 80"/>
                <a:gd name="T41" fmla="*/ 59 h 79"/>
                <a:gd name="T42" fmla="*/ 43 w 80"/>
                <a:gd name="T43" fmla="*/ 59 h 79"/>
                <a:gd name="T44" fmla="*/ 43 w 80"/>
                <a:gd name="T45" fmla="*/ 74 h 79"/>
                <a:gd name="T46" fmla="*/ 43 w 80"/>
                <a:gd name="T47" fmla="*/ 42 h 79"/>
                <a:gd name="T48" fmla="*/ 56 w 80"/>
                <a:gd name="T49" fmla="*/ 54 h 79"/>
                <a:gd name="T50" fmla="*/ 62 w 80"/>
                <a:gd name="T51" fmla="*/ 42 h 79"/>
                <a:gd name="T52" fmla="*/ 72 w 80"/>
                <a:gd name="T53" fmla="*/ 54 h 79"/>
                <a:gd name="T54" fmla="*/ 62 w 80"/>
                <a:gd name="T55" fmla="*/ 42 h 79"/>
                <a:gd name="T56" fmla="*/ 61 w 80"/>
                <a:gd name="T57" fmla="*/ 24 h 79"/>
                <a:gd name="T58" fmla="*/ 75 w 80"/>
                <a:gd name="T59" fmla="*/ 37 h 79"/>
                <a:gd name="T60" fmla="*/ 69 w 80"/>
                <a:gd name="T61" fmla="*/ 19 h 79"/>
                <a:gd name="T62" fmla="*/ 53 w 80"/>
                <a:gd name="T63" fmla="*/ 7 h 79"/>
                <a:gd name="T64" fmla="*/ 27 w 80"/>
                <a:gd name="T65" fmla="*/ 7 h 79"/>
                <a:gd name="T66" fmla="*/ 12 w 80"/>
                <a:gd name="T67" fmla="*/ 19 h 79"/>
                <a:gd name="T68" fmla="*/ 11 w 80"/>
                <a:gd name="T69" fmla="*/ 59 h 79"/>
                <a:gd name="T70" fmla="*/ 27 w 80"/>
                <a:gd name="T71" fmla="*/ 72 h 79"/>
                <a:gd name="T72" fmla="*/ 53 w 80"/>
                <a:gd name="T73" fmla="*/ 72 h 79"/>
                <a:gd name="T74" fmla="*/ 69 w 80"/>
                <a:gd name="T75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40" y="79"/>
                  </a:cubicBezTo>
                  <a:cubicBezTo>
                    <a:pt x="62" y="79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" y="42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46"/>
                    <a:pt x="18" y="50"/>
                    <a:pt x="19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0"/>
                    <a:pt x="6" y="46"/>
                    <a:pt x="5" y="42"/>
                  </a:cubicBezTo>
                  <a:close/>
                  <a:moveTo>
                    <a:pt x="43" y="19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7" y="6"/>
                    <a:pt x="52" y="12"/>
                    <a:pt x="54" y="19"/>
                  </a:cubicBezTo>
                  <a:lnTo>
                    <a:pt x="43" y="19"/>
                  </a:lnTo>
                  <a:close/>
                  <a:moveTo>
                    <a:pt x="56" y="24"/>
                  </a:moveTo>
                  <a:cubicBezTo>
                    <a:pt x="57" y="28"/>
                    <a:pt x="57" y="33"/>
                    <a:pt x="57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56" y="24"/>
                  </a:lnTo>
                  <a:close/>
                  <a:moveTo>
                    <a:pt x="38" y="5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2"/>
                    <a:pt x="33" y="6"/>
                    <a:pt x="38" y="5"/>
                  </a:cubicBezTo>
                  <a:close/>
                  <a:moveTo>
                    <a:pt x="38" y="24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4" y="28"/>
                    <a:pt x="25" y="24"/>
                  </a:cubicBezTo>
                  <a:lnTo>
                    <a:pt x="38" y="24"/>
                  </a:lnTo>
                  <a:close/>
                  <a:moveTo>
                    <a:pt x="1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33"/>
                    <a:pt x="7" y="28"/>
                    <a:pt x="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8"/>
                    <a:pt x="18" y="33"/>
                    <a:pt x="18" y="37"/>
                  </a:cubicBezTo>
                  <a:close/>
                  <a:moveTo>
                    <a:pt x="23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0"/>
                    <a:pt x="23" y="46"/>
                    <a:pt x="23" y="42"/>
                  </a:cubicBezTo>
                  <a:close/>
                  <a:moveTo>
                    <a:pt x="38" y="59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3" y="73"/>
                    <a:pt x="28" y="67"/>
                    <a:pt x="26" y="59"/>
                  </a:cubicBezTo>
                  <a:lnTo>
                    <a:pt x="38" y="59"/>
                  </a:lnTo>
                  <a:close/>
                  <a:moveTo>
                    <a:pt x="43" y="74"/>
                  </a:moveTo>
                  <a:cubicBezTo>
                    <a:pt x="43" y="59"/>
                    <a:pt x="43" y="59"/>
                    <a:pt x="43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2" y="67"/>
                    <a:pt x="47" y="73"/>
                    <a:pt x="43" y="74"/>
                  </a:cubicBezTo>
                  <a:close/>
                  <a:moveTo>
                    <a:pt x="43" y="54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6"/>
                    <a:pt x="57" y="50"/>
                    <a:pt x="56" y="54"/>
                  </a:cubicBezTo>
                  <a:lnTo>
                    <a:pt x="43" y="54"/>
                  </a:lnTo>
                  <a:close/>
                  <a:moveTo>
                    <a:pt x="62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2" y="50"/>
                    <a:pt x="62" y="46"/>
                    <a:pt x="62" y="42"/>
                  </a:cubicBezTo>
                  <a:close/>
                  <a:moveTo>
                    <a:pt x="62" y="37"/>
                  </a:moveTo>
                  <a:cubicBezTo>
                    <a:pt x="62" y="33"/>
                    <a:pt x="62" y="28"/>
                    <a:pt x="6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8"/>
                    <a:pt x="75" y="33"/>
                    <a:pt x="75" y="37"/>
                  </a:cubicBezTo>
                  <a:lnTo>
                    <a:pt x="62" y="37"/>
                  </a:lnTo>
                  <a:close/>
                  <a:moveTo>
                    <a:pt x="69" y="19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58" y="15"/>
                    <a:pt x="56" y="10"/>
                    <a:pt x="53" y="7"/>
                  </a:cubicBezTo>
                  <a:cubicBezTo>
                    <a:pt x="60" y="10"/>
                    <a:pt x="65" y="14"/>
                    <a:pt x="69" y="19"/>
                  </a:cubicBezTo>
                  <a:close/>
                  <a:moveTo>
                    <a:pt x="27" y="7"/>
                  </a:moveTo>
                  <a:cubicBezTo>
                    <a:pt x="24" y="10"/>
                    <a:pt x="22" y="15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4"/>
                    <a:pt x="21" y="10"/>
                    <a:pt x="27" y="7"/>
                  </a:cubicBezTo>
                  <a:close/>
                  <a:moveTo>
                    <a:pt x="1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2" y="64"/>
                    <a:pt x="24" y="69"/>
                    <a:pt x="27" y="72"/>
                  </a:cubicBezTo>
                  <a:cubicBezTo>
                    <a:pt x="20" y="69"/>
                    <a:pt x="15" y="65"/>
                    <a:pt x="11" y="59"/>
                  </a:cubicBezTo>
                  <a:close/>
                  <a:moveTo>
                    <a:pt x="53" y="72"/>
                  </a:moveTo>
                  <a:cubicBezTo>
                    <a:pt x="56" y="69"/>
                    <a:pt x="58" y="64"/>
                    <a:pt x="6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65"/>
                    <a:pt x="60" y="69"/>
                    <a:pt x="53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31"/>
            <p:cNvSpPr>
              <a:spLocks noEditPoints="1"/>
            </p:cNvSpPr>
            <p:nvPr userDrawn="1"/>
          </p:nvSpPr>
          <p:spPr bwMode="auto">
            <a:xfrm>
              <a:off x="8585270" y="1305833"/>
              <a:ext cx="172076" cy="219853"/>
            </a:xfrm>
            <a:custGeom>
              <a:avLst/>
              <a:gdLst>
                <a:gd name="T0" fmla="*/ 127483 w 172102"/>
                <a:gd name="T1" fmla="*/ 0 h 219907"/>
                <a:gd name="T2" fmla="*/ 41432 w 172102"/>
                <a:gd name="T3" fmla="*/ 0 h 219907"/>
                <a:gd name="T4" fmla="*/ 0 w 172102"/>
                <a:gd name="T5" fmla="*/ 73303 h 219907"/>
                <a:gd name="T6" fmla="*/ 35058 w 172102"/>
                <a:gd name="T7" fmla="*/ 133857 h 219907"/>
                <a:gd name="T8" fmla="*/ 0 w 172102"/>
                <a:gd name="T9" fmla="*/ 194411 h 219907"/>
                <a:gd name="T10" fmla="*/ 15936 w 172102"/>
                <a:gd name="T11" fmla="*/ 219907 h 219907"/>
                <a:gd name="T12" fmla="*/ 60555 w 172102"/>
                <a:gd name="T13" fmla="*/ 146605 h 219907"/>
                <a:gd name="T14" fmla="*/ 127483 w 172102"/>
                <a:gd name="T15" fmla="*/ 146605 h 219907"/>
                <a:gd name="T16" fmla="*/ 172102 w 172102"/>
                <a:gd name="T17" fmla="*/ 73303 h 219907"/>
                <a:gd name="T18" fmla="*/ 127483 w 172102"/>
                <a:gd name="T19" fmla="*/ 0 h 219907"/>
                <a:gd name="T20" fmla="*/ 114735 w 172102"/>
                <a:gd name="T21" fmla="*/ 121108 h 219907"/>
                <a:gd name="T22" fmla="*/ 57367 w 172102"/>
                <a:gd name="T23" fmla="*/ 121108 h 219907"/>
                <a:gd name="T24" fmla="*/ 28684 w 172102"/>
                <a:gd name="T25" fmla="*/ 73303 h 219907"/>
                <a:gd name="T26" fmla="*/ 57367 w 172102"/>
                <a:gd name="T27" fmla="*/ 25497 h 219907"/>
                <a:gd name="T28" fmla="*/ 114735 w 172102"/>
                <a:gd name="T29" fmla="*/ 25497 h 219907"/>
                <a:gd name="T30" fmla="*/ 140231 w 172102"/>
                <a:gd name="T31" fmla="*/ 73303 h 219907"/>
                <a:gd name="T32" fmla="*/ 114735 w 172102"/>
                <a:gd name="T33" fmla="*/ 121108 h 219907"/>
                <a:gd name="T34" fmla="*/ 92425 w 172102"/>
                <a:gd name="T35" fmla="*/ 66928 h 219907"/>
                <a:gd name="T36" fmla="*/ 92425 w 172102"/>
                <a:gd name="T37" fmla="*/ 41432 h 219907"/>
                <a:gd name="T38" fmla="*/ 79677 w 172102"/>
                <a:gd name="T39" fmla="*/ 41432 h 219907"/>
                <a:gd name="T40" fmla="*/ 79677 w 172102"/>
                <a:gd name="T41" fmla="*/ 66928 h 219907"/>
                <a:gd name="T42" fmla="*/ 54180 w 172102"/>
                <a:gd name="T43" fmla="*/ 66928 h 219907"/>
                <a:gd name="T44" fmla="*/ 54180 w 172102"/>
                <a:gd name="T45" fmla="*/ 76490 h 219907"/>
                <a:gd name="T46" fmla="*/ 79677 w 172102"/>
                <a:gd name="T47" fmla="*/ 76490 h 219907"/>
                <a:gd name="T48" fmla="*/ 79677 w 172102"/>
                <a:gd name="T49" fmla="*/ 101986 h 219907"/>
                <a:gd name="T50" fmla="*/ 92425 w 172102"/>
                <a:gd name="T51" fmla="*/ 101986 h 219907"/>
                <a:gd name="T52" fmla="*/ 92425 w 172102"/>
                <a:gd name="T53" fmla="*/ 76490 h 219907"/>
                <a:gd name="T54" fmla="*/ 114735 w 172102"/>
                <a:gd name="T55" fmla="*/ 76490 h 219907"/>
                <a:gd name="T56" fmla="*/ 114735 w 172102"/>
                <a:gd name="T57" fmla="*/ 66928 h 219907"/>
                <a:gd name="T58" fmla="*/ 92425 w 172102"/>
                <a:gd name="T59" fmla="*/ 66928 h 219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2102" h="219907">
                  <a:moveTo>
                    <a:pt x="127483" y="0"/>
                  </a:moveTo>
                  <a:lnTo>
                    <a:pt x="41432" y="0"/>
                  </a:lnTo>
                  <a:lnTo>
                    <a:pt x="0" y="73303"/>
                  </a:lnTo>
                  <a:lnTo>
                    <a:pt x="35058" y="133857"/>
                  </a:lnTo>
                  <a:lnTo>
                    <a:pt x="0" y="194411"/>
                  </a:lnTo>
                  <a:lnTo>
                    <a:pt x="15936" y="219907"/>
                  </a:lnTo>
                  <a:lnTo>
                    <a:pt x="60555" y="146605"/>
                  </a:lnTo>
                  <a:lnTo>
                    <a:pt x="127483" y="146605"/>
                  </a:lnTo>
                  <a:lnTo>
                    <a:pt x="172102" y="73303"/>
                  </a:lnTo>
                  <a:lnTo>
                    <a:pt x="127483" y="0"/>
                  </a:lnTo>
                  <a:close/>
                  <a:moveTo>
                    <a:pt x="114735" y="121108"/>
                  </a:moveTo>
                  <a:lnTo>
                    <a:pt x="57367" y="121108"/>
                  </a:lnTo>
                  <a:lnTo>
                    <a:pt x="28684" y="73303"/>
                  </a:lnTo>
                  <a:lnTo>
                    <a:pt x="57367" y="25497"/>
                  </a:lnTo>
                  <a:lnTo>
                    <a:pt x="114735" y="25497"/>
                  </a:lnTo>
                  <a:lnTo>
                    <a:pt x="140231" y="73303"/>
                  </a:lnTo>
                  <a:lnTo>
                    <a:pt x="114735" y="121108"/>
                  </a:lnTo>
                  <a:close/>
                  <a:moveTo>
                    <a:pt x="92425" y="66928"/>
                  </a:moveTo>
                  <a:lnTo>
                    <a:pt x="92425" y="41432"/>
                  </a:lnTo>
                  <a:lnTo>
                    <a:pt x="79677" y="41432"/>
                  </a:lnTo>
                  <a:lnTo>
                    <a:pt x="79677" y="66928"/>
                  </a:lnTo>
                  <a:lnTo>
                    <a:pt x="54180" y="66928"/>
                  </a:lnTo>
                  <a:lnTo>
                    <a:pt x="54180" y="76490"/>
                  </a:lnTo>
                  <a:lnTo>
                    <a:pt x="79677" y="76490"/>
                  </a:lnTo>
                  <a:lnTo>
                    <a:pt x="79677" y="101986"/>
                  </a:lnTo>
                  <a:lnTo>
                    <a:pt x="92425" y="101986"/>
                  </a:lnTo>
                  <a:lnTo>
                    <a:pt x="92425" y="76490"/>
                  </a:lnTo>
                  <a:lnTo>
                    <a:pt x="114735" y="76490"/>
                  </a:lnTo>
                  <a:lnTo>
                    <a:pt x="114735" y="66928"/>
                  </a:lnTo>
                  <a:lnTo>
                    <a:pt x="92425" y="669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209800"/>
            <a:ext cx="7689583" cy="3505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57800" cy="105156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Content Page </a:t>
            </a:r>
            <a:br>
              <a:rPr lang="en-US" dirty="0" smtClean="0"/>
            </a:br>
            <a:r>
              <a:rPr lang="en-US" dirty="0" smtClean="0"/>
              <a:t>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457200" y="1510553"/>
            <a:ext cx="5257800" cy="475488"/>
          </a:xfrm>
        </p:spPr>
        <p:txBody>
          <a:bodyPr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content page with text and table</a:t>
            </a:r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28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2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INFORMATION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TECHNOLOGY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5911438" y="173562"/>
            <a:ext cx="3101749" cy="1752562"/>
            <a:chOff x="5715000" y="173562"/>
            <a:chExt cx="3298187" cy="1863554"/>
          </a:xfrm>
        </p:grpSpPr>
        <p:sp>
          <p:nvSpPr>
            <p:cNvPr id="59" name="Freeform 34"/>
            <p:cNvSpPr>
              <a:spLocks/>
            </p:cNvSpPr>
            <p:nvPr/>
          </p:nvSpPr>
          <p:spPr bwMode="auto">
            <a:xfrm>
              <a:off x="6644150" y="807920"/>
              <a:ext cx="1245414" cy="1080177"/>
            </a:xfrm>
            <a:custGeom>
              <a:avLst/>
              <a:gdLst>
                <a:gd name="T0" fmla="*/ 503665 w 2021037"/>
                <a:gd name="T1" fmla="*/ 1753267 h 1753267"/>
                <a:gd name="T2" fmla="*/ 0 w 2021037"/>
                <a:gd name="T3" fmla="*/ 876633 h 1753267"/>
                <a:gd name="T4" fmla="*/ 503665 w 2021037"/>
                <a:gd name="T5" fmla="*/ 0 h 1753267"/>
                <a:gd name="T6" fmla="*/ 1517372 w 2021037"/>
                <a:gd name="T7" fmla="*/ 0 h 1753267"/>
                <a:gd name="T8" fmla="*/ 2021037 w 2021037"/>
                <a:gd name="T9" fmla="*/ 876633 h 1753267"/>
                <a:gd name="T10" fmla="*/ 1517372 w 2021037"/>
                <a:gd name="T11" fmla="*/ 1753267 h 1753267"/>
                <a:gd name="T12" fmla="*/ 503665 w 2021037"/>
                <a:gd name="T13" fmla="*/ 1753267 h 175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1037" h="1753267">
                  <a:moveTo>
                    <a:pt x="503665" y="1753267"/>
                  </a:moveTo>
                  <a:lnTo>
                    <a:pt x="0" y="876633"/>
                  </a:lnTo>
                  <a:lnTo>
                    <a:pt x="503665" y="0"/>
                  </a:lnTo>
                  <a:lnTo>
                    <a:pt x="1517372" y="0"/>
                  </a:lnTo>
                  <a:lnTo>
                    <a:pt x="2021037" y="876633"/>
                  </a:lnTo>
                  <a:lnTo>
                    <a:pt x="1517372" y="1753267"/>
                  </a:lnTo>
                  <a:lnTo>
                    <a:pt x="503665" y="17532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35"/>
            <p:cNvSpPr>
              <a:spLocks noEditPoints="1"/>
            </p:cNvSpPr>
            <p:nvPr/>
          </p:nvSpPr>
          <p:spPr bwMode="auto">
            <a:xfrm>
              <a:off x="7416149" y="201057"/>
              <a:ext cx="310372" cy="269062"/>
            </a:xfrm>
            <a:custGeom>
              <a:avLst/>
              <a:gdLst>
                <a:gd name="T0" fmla="*/ 379343 w 503666"/>
                <a:gd name="T1" fmla="*/ 0 h 436723"/>
                <a:gd name="T2" fmla="*/ 127510 w 503666"/>
                <a:gd name="T3" fmla="*/ 0 h 436723"/>
                <a:gd name="T4" fmla="*/ 0 w 503666"/>
                <a:gd name="T5" fmla="*/ 216768 h 436723"/>
                <a:gd name="T6" fmla="*/ 127510 w 503666"/>
                <a:gd name="T7" fmla="*/ 436723 h 436723"/>
                <a:gd name="T8" fmla="*/ 379343 w 503666"/>
                <a:gd name="T9" fmla="*/ 436723 h 436723"/>
                <a:gd name="T10" fmla="*/ 503666 w 503666"/>
                <a:gd name="T11" fmla="*/ 216768 h 436723"/>
                <a:gd name="T12" fmla="*/ 379343 w 503666"/>
                <a:gd name="T13" fmla="*/ 0 h 436723"/>
                <a:gd name="T14" fmla="*/ 334714 w 503666"/>
                <a:gd name="T15" fmla="*/ 360217 h 436723"/>
                <a:gd name="T16" fmla="*/ 168951 w 503666"/>
                <a:gd name="T17" fmla="*/ 360217 h 436723"/>
                <a:gd name="T18" fmla="*/ 86069 w 503666"/>
                <a:gd name="T19" fmla="*/ 216768 h 436723"/>
                <a:gd name="T20" fmla="*/ 168951 w 503666"/>
                <a:gd name="T21" fmla="*/ 76507 h 436723"/>
                <a:gd name="T22" fmla="*/ 334714 w 503666"/>
                <a:gd name="T23" fmla="*/ 76507 h 436723"/>
                <a:gd name="T24" fmla="*/ 417596 w 503666"/>
                <a:gd name="T25" fmla="*/ 216768 h 436723"/>
                <a:gd name="T26" fmla="*/ 334714 w 503666"/>
                <a:gd name="T27" fmla="*/ 360217 h 436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3666" h="436723">
                  <a:moveTo>
                    <a:pt x="379343" y="0"/>
                  </a:moveTo>
                  <a:lnTo>
                    <a:pt x="127510" y="0"/>
                  </a:lnTo>
                  <a:lnTo>
                    <a:pt x="0" y="216768"/>
                  </a:lnTo>
                  <a:lnTo>
                    <a:pt x="127510" y="436723"/>
                  </a:lnTo>
                  <a:lnTo>
                    <a:pt x="379343" y="436723"/>
                  </a:lnTo>
                  <a:lnTo>
                    <a:pt x="503666" y="216768"/>
                  </a:lnTo>
                  <a:lnTo>
                    <a:pt x="379343" y="0"/>
                  </a:lnTo>
                  <a:close/>
                  <a:moveTo>
                    <a:pt x="334714" y="360217"/>
                  </a:moveTo>
                  <a:lnTo>
                    <a:pt x="168951" y="360217"/>
                  </a:lnTo>
                  <a:lnTo>
                    <a:pt x="86069" y="216768"/>
                  </a:lnTo>
                  <a:lnTo>
                    <a:pt x="168951" y="76507"/>
                  </a:lnTo>
                  <a:lnTo>
                    <a:pt x="334714" y="76507"/>
                  </a:lnTo>
                  <a:lnTo>
                    <a:pt x="417596" y="216768"/>
                  </a:lnTo>
                  <a:lnTo>
                    <a:pt x="334714" y="3602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36"/>
            <p:cNvSpPr>
              <a:spLocks noEditPoints="1"/>
            </p:cNvSpPr>
            <p:nvPr/>
          </p:nvSpPr>
          <p:spPr bwMode="auto">
            <a:xfrm>
              <a:off x="7623361" y="1760198"/>
              <a:ext cx="320193" cy="276918"/>
            </a:xfrm>
            <a:custGeom>
              <a:avLst/>
              <a:gdLst>
                <a:gd name="T0" fmla="*/ 392094 w 519604"/>
                <a:gd name="T1" fmla="*/ 0 h 449473"/>
                <a:gd name="T2" fmla="*/ 130698 w 519604"/>
                <a:gd name="T3" fmla="*/ 0 h 449473"/>
                <a:gd name="T4" fmla="*/ 0 w 519604"/>
                <a:gd name="T5" fmla="*/ 226330 h 449473"/>
                <a:gd name="T6" fmla="*/ 130698 w 519604"/>
                <a:gd name="T7" fmla="*/ 449473 h 449473"/>
                <a:gd name="T8" fmla="*/ 392094 w 519604"/>
                <a:gd name="T9" fmla="*/ 449473 h 449473"/>
                <a:gd name="T10" fmla="*/ 519604 w 519604"/>
                <a:gd name="T11" fmla="*/ 226330 h 449473"/>
                <a:gd name="T12" fmla="*/ 392094 w 519604"/>
                <a:gd name="T13" fmla="*/ 0 h 449473"/>
                <a:gd name="T14" fmla="*/ 347465 w 519604"/>
                <a:gd name="T15" fmla="*/ 372967 h 449473"/>
                <a:gd name="T16" fmla="*/ 175326 w 519604"/>
                <a:gd name="T17" fmla="*/ 372967 h 449473"/>
                <a:gd name="T18" fmla="*/ 92444 w 519604"/>
                <a:gd name="T19" fmla="*/ 226330 h 449473"/>
                <a:gd name="T20" fmla="*/ 175326 w 519604"/>
                <a:gd name="T21" fmla="*/ 79694 h 449473"/>
                <a:gd name="T22" fmla="*/ 347465 w 519604"/>
                <a:gd name="T23" fmla="*/ 79694 h 449473"/>
                <a:gd name="T24" fmla="*/ 430347 w 519604"/>
                <a:gd name="T25" fmla="*/ 226330 h 449473"/>
                <a:gd name="T26" fmla="*/ 347465 w 519604"/>
                <a:gd name="T27" fmla="*/ 372967 h 449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604" h="449473">
                  <a:moveTo>
                    <a:pt x="392094" y="0"/>
                  </a:moveTo>
                  <a:lnTo>
                    <a:pt x="130698" y="0"/>
                  </a:lnTo>
                  <a:lnTo>
                    <a:pt x="0" y="226330"/>
                  </a:lnTo>
                  <a:lnTo>
                    <a:pt x="130698" y="449473"/>
                  </a:lnTo>
                  <a:lnTo>
                    <a:pt x="392094" y="449473"/>
                  </a:lnTo>
                  <a:lnTo>
                    <a:pt x="519604" y="226330"/>
                  </a:lnTo>
                  <a:lnTo>
                    <a:pt x="392094" y="0"/>
                  </a:lnTo>
                  <a:close/>
                  <a:moveTo>
                    <a:pt x="347465" y="372967"/>
                  </a:moveTo>
                  <a:lnTo>
                    <a:pt x="175326" y="372967"/>
                  </a:lnTo>
                  <a:lnTo>
                    <a:pt x="92444" y="226330"/>
                  </a:lnTo>
                  <a:lnTo>
                    <a:pt x="175326" y="79694"/>
                  </a:lnTo>
                  <a:lnTo>
                    <a:pt x="347465" y="79694"/>
                  </a:lnTo>
                  <a:lnTo>
                    <a:pt x="430347" y="226330"/>
                  </a:lnTo>
                  <a:lnTo>
                    <a:pt x="347465" y="3729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38"/>
            <p:cNvSpPr>
              <a:spLocks noEditPoints="1"/>
            </p:cNvSpPr>
            <p:nvPr/>
          </p:nvSpPr>
          <p:spPr bwMode="auto">
            <a:xfrm>
              <a:off x="7919030" y="654731"/>
              <a:ext cx="253404" cy="133549"/>
            </a:xfrm>
            <a:custGeom>
              <a:avLst/>
              <a:gdLst>
                <a:gd name="T0" fmla="*/ 71 w 129"/>
                <a:gd name="T1" fmla="*/ 68 h 68"/>
                <a:gd name="T2" fmla="*/ 129 w 129"/>
                <a:gd name="T3" fmla="*/ 34 h 68"/>
                <a:gd name="T4" fmla="*/ 71 w 129"/>
                <a:gd name="T5" fmla="*/ 0 h 68"/>
                <a:gd name="T6" fmla="*/ 71 w 129"/>
                <a:gd name="T7" fmla="*/ 20 h 68"/>
                <a:gd name="T8" fmla="*/ 0 w 129"/>
                <a:gd name="T9" fmla="*/ 20 h 68"/>
                <a:gd name="T10" fmla="*/ 0 w 129"/>
                <a:gd name="T11" fmla="*/ 48 h 68"/>
                <a:gd name="T12" fmla="*/ 71 w 129"/>
                <a:gd name="T13" fmla="*/ 48 h 68"/>
                <a:gd name="T14" fmla="*/ 71 w 129"/>
                <a:gd name="T15" fmla="*/ 68 h 68"/>
                <a:gd name="T16" fmla="*/ 8 w 129"/>
                <a:gd name="T17" fmla="*/ 40 h 68"/>
                <a:gd name="T18" fmla="*/ 8 w 129"/>
                <a:gd name="T19" fmla="*/ 28 h 68"/>
                <a:gd name="T20" fmla="*/ 79 w 129"/>
                <a:gd name="T21" fmla="*/ 28 h 68"/>
                <a:gd name="T22" fmla="*/ 79 w 129"/>
                <a:gd name="T23" fmla="*/ 15 h 68"/>
                <a:gd name="T24" fmla="*/ 112 w 129"/>
                <a:gd name="T25" fmla="*/ 34 h 68"/>
                <a:gd name="T26" fmla="*/ 79 w 129"/>
                <a:gd name="T27" fmla="*/ 53 h 68"/>
                <a:gd name="T28" fmla="*/ 79 w 129"/>
                <a:gd name="T29" fmla="*/ 40 h 68"/>
                <a:gd name="T30" fmla="*/ 8 w 129"/>
                <a:gd name="T3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68">
                  <a:moveTo>
                    <a:pt x="71" y="68"/>
                  </a:moveTo>
                  <a:cubicBezTo>
                    <a:pt x="129" y="34"/>
                    <a:pt x="129" y="34"/>
                    <a:pt x="129" y="34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71" y="15"/>
                    <a:pt x="71" y="20"/>
                  </a:cubicBezTo>
                  <a:cubicBezTo>
                    <a:pt x="63" y="20"/>
                    <a:pt x="0" y="20"/>
                    <a:pt x="0" y="2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63" y="48"/>
                    <a:pt x="71" y="48"/>
                  </a:cubicBezTo>
                  <a:cubicBezTo>
                    <a:pt x="71" y="53"/>
                    <a:pt x="71" y="68"/>
                    <a:pt x="71" y="68"/>
                  </a:cubicBezTo>
                  <a:close/>
                  <a:moveTo>
                    <a:pt x="8" y="40"/>
                  </a:moveTo>
                  <a:cubicBezTo>
                    <a:pt x="8" y="36"/>
                    <a:pt x="8" y="32"/>
                    <a:pt x="8" y="28"/>
                  </a:cubicBezTo>
                  <a:cubicBezTo>
                    <a:pt x="16" y="28"/>
                    <a:pt x="79" y="28"/>
                    <a:pt x="79" y="28"/>
                  </a:cubicBezTo>
                  <a:cubicBezTo>
                    <a:pt x="79" y="28"/>
                    <a:pt x="79" y="19"/>
                    <a:pt x="79" y="15"/>
                  </a:cubicBezTo>
                  <a:cubicBezTo>
                    <a:pt x="87" y="19"/>
                    <a:pt x="104" y="29"/>
                    <a:pt x="112" y="34"/>
                  </a:cubicBezTo>
                  <a:cubicBezTo>
                    <a:pt x="104" y="39"/>
                    <a:pt x="87" y="49"/>
                    <a:pt x="79" y="53"/>
                  </a:cubicBezTo>
                  <a:cubicBezTo>
                    <a:pt x="79" y="49"/>
                    <a:pt x="79" y="40"/>
                    <a:pt x="79" y="40"/>
                  </a:cubicBezTo>
                  <a:cubicBezTo>
                    <a:pt x="79" y="40"/>
                    <a:pt x="16" y="40"/>
                    <a:pt x="8" y="4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39"/>
            <p:cNvSpPr>
              <a:spLocks noEditPoints="1"/>
            </p:cNvSpPr>
            <p:nvPr/>
          </p:nvSpPr>
          <p:spPr bwMode="auto">
            <a:xfrm>
              <a:off x="7742236" y="733290"/>
              <a:ext cx="290728" cy="153189"/>
            </a:xfrm>
            <a:custGeom>
              <a:avLst/>
              <a:gdLst>
                <a:gd name="T0" fmla="*/ 67 w 148"/>
                <a:gd name="T1" fmla="*/ 55 h 78"/>
                <a:gd name="T2" fmla="*/ 148 w 148"/>
                <a:gd name="T3" fmla="*/ 55 h 78"/>
                <a:gd name="T4" fmla="*/ 148 w 148"/>
                <a:gd name="T5" fmla="*/ 23 h 78"/>
                <a:gd name="T6" fmla="*/ 67 w 148"/>
                <a:gd name="T7" fmla="*/ 23 h 78"/>
                <a:gd name="T8" fmla="*/ 67 w 148"/>
                <a:gd name="T9" fmla="*/ 0 h 78"/>
                <a:gd name="T10" fmla="*/ 0 w 148"/>
                <a:gd name="T11" fmla="*/ 39 h 78"/>
                <a:gd name="T12" fmla="*/ 67 w 148"/>
                <a:gd name="T13" fmla="*/ 78 h 78"/>
                <a:gd name="T14" fmla="*/ 67 w 148"/>
                <a:gd name="T15" fmla="*/ 55 h 78"/>
                <a:gd name="T16" fmla="*/ 57 w 148"/>
                <a:gd name="T17" fmla="*/ 45 h 78"/>
                <a:gd name="T18" fmla="*/ 57 w 148"/>
                <a:gd name="T19" fmla="*/ 61 h 78"/>
                <a:gd name="T20" fmla="*/ 20 w 148"/>
                <a:gd name="T21" fmla="*/ 39 h 78"/>
                <a:gd name="T22" fmla="*/ 57 w 148"/>
                <a:gd name="T23" fmla="*/ 17 h 78"/>
                <a:gd name="T24" fmla="*/ 57 w 148"/>
                <a:gd name="T25" fmla="*/ 33 h 78"/>
                <a:gd name="T26" fmla="*/ 138 w 148"/>
                <a:gd name="T27" fmla="*/ 33 h 78"/>
                <a:gd name="T28" fmla="*/ 138 w 148"/>
                <a:gd name="T29" fmla="*/ 45 h 78"/>
                <a:gd name="T30" fmla="*/ 57 w 148"/>
                <a:gd name="T31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78">
                  <a:moveTo>
                    <a:pt x="67" y="55"/>
                  </a:moveTo>
                  <a:cubicBezTo>
                    <a:pt x="76" y="55"/>
                    <a:pt x="148" y="55"/>
                    <a:pt x="148" y="55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3"/>
                    <a:pt x="76" y="23"/>
                    <a:pt x="67" y="23"/>
                  </a:cubicBezTo>
                  <a:cubicBezTo>
                    <a:pt x="67" y="17"/>
                    <a:pt x="67" y="0"/>
                    <a:pt x="67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7" y="78"/>
                    <a:pt x="67" y="61"/>
                    <a:pt x="67" y="55"/>
                  </a:cubicBezTo>
                  <a:close/>
                  <a:moveTo>
                    <a:pt x="57" y="45"/>
                  </a:moveTo>
                  <a:cubicBezTo>
                    <a:pt x="57" y="45"/>
                    <a:pt x="57" y="56"/>
                    <a:pt x="57" y="61"/>
                  </a:cubicBezTo>
                  <a:cubicBezTo>
                    <a:pt x="48" y="56"/>
                    <a:pt x="29" y="44"/>
                    <a:pt x="20" y="39"/>
                  </a:cubicBezTo>
                  <a:cubicBezTo>
                    <a:pt x="29" y="34"/>
                    <a:pt x="48" y="22"/>
                    <a:pt x="57" y="17"/>
                  </a:cubicBezTo>
                  <a:cubicBezTo>
                    <a:pt x="57" y="22"/>
                    <a:pt x="57" y="33"/>
                    <a:pt x="57" y="33"/>
                  </a:cubicBezTo>
                  <a:cubicBezTo>
                    <a:pt x="57" y="33"/>
                    <a:pt x="130" y="33"/>
                    <a:pt x="138" y="33"/>
                  </a:cubicBezTo>
                  <a:cubicBezTo>
                    <a:pt x="138" y="37"/>
                    <a:pt x="138" y="41"/>
                    <a:pt x="138" y="45"/>
                  </a:cubicBezTo>
                  <a:cubicBezTo>
                    <a:pt x="130" y="45"/>
                    <a:pt x="57" y="45"/>
                    <a:pt x="57" y="4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43"/>
            <p:cNvSpPr>
              <a:spLocks noEditPoints="1"/>
            </p:cNvSpPr>
            <p:nvPr/>
          </p:nvSpPr>
          <p:spPr bwMode="auto">
            <a:xfrm>
              <a:off x="5907509" y="285508"/>
              <a:ext cx="269120" cy="384936"/>
            </a:xfrm>
            <a:custGeom>
              <a:avLst/>
              <a:gdLst>
                <a:gd name="T0" fmla="*/ 0 w 436723"/>
                <a:gd name="T1" fmla="*/ 188078 h 624800"/>
                <a:gd name="T2" fmla="*/ 108384 w 436723"/>
                <a:gd name="T3" fmla="*/ 376155 h 624800"/>
                <a:gd name="T4" fmla="*/ 328339 w 436723"/>
                <a:gd name="T5" fmla="*/ 376155 h 624800"/>
                <a:gd name="T6" fmla="*/ 436723 w 436723"/>
                <a:gd name="T7" fmla="*/ 188078 h 624800"/>
                <a:gd name="T8" fmla="*/ 328339 w 436723"/>
                <a:gd name="T9" fmla="*/ 0 h 624800"/>
                <a:gd name="T10" fmla="*/ 108384 w 436723"/>
                <a:gd name="T11" fmla="*/ 0 h 624800"/>
                <a:gd name="T12" fmla="*/ 0 w 436723"/>
                <a:gd name="T13" fmla="*/ 188078 h 624800"/>
                <a:gd name="T14" fmla="*/ 76506 w 436723"/>
                <a:gd name="T15" fmla="*/ 188078 h 624800"/>
                <a:gd name="T16" fmla="*/ 146637 w 436723"/>
                <a:gd name="T17" fmla="*/ 63755 h 624800"/>
                <a:gd name="T18" fmla="*/ 290086 w 436723"/>
                <a:gd name="T19" fmla="*/ 63755 h 624800"/>
                <a:gd name="T20" fmla="*/ 360217 w 436723"/>
                <a:gd name="T21" fmla="*/ 188078 h 624800"/>
                <a:gd name="T22" fmla="*/ 290086 w 436723"/>
                <a:gd name="T23" fmla="*/ 312400 h 624800"/>
                <a:gd name="T24" fmla="*/ 146637 w 436723"/>
                <a:gd name="T25" fmla="*/ 312400 h 624800"/>
                <a:gd name="T26" fmla="*/ 76506 w 436723"/>
                <a:gd name="T27" fmla="*/ 188078 h 624800"/>
                <a:gd name="T28" fmla="*/ 277335 w 436723"/>
                <a:gd name="T29" fmla="*/ 567421 h 624800"/>
                <a:gd name="T30" fmla="*/ 159388 w 436723"/>
                <a:gd name="T31" fmla="*/ 567421 h 624800"/>
                <a:gd name="T32" fmla="*/ 159388 w 436723"/>
                <a:gd name="T33" fmla="*/ 624800 h 624800"/>
                <a:gd name="T34" fmla="*/ 277335 w 436723"/>
                <a:gd name="T35" fmla="*/ 624800 h 624800"/>
                <a:gd name="T36" fmla="*/ 277335 w 436723"/>
                <a:gd name="T37" fmla="*/ 567421 h 624800"/>
                <a:gd name="T38" fmla="*/ 328339 w 436723"/>
                <a:gd name="T39" fmla="*/ 404845 h 624800"/>
                <a:gd name="T40" fmla="*/ 108384 w 436723"/>
                <a:gd name="T41" fmla="*/ 404845 h 624800"/>
                <a:gd name="T42" fmla="*/ 108384 w 436723"/>
                <a:gd name="T43" fmla="*/ 462225 h 624800"/>
                <a:gd name="T44" fmla="*/ 328339 w 436723"/>
                <a:gd name="T45" fmla="*/ 462225 h 624800"/>
                <a:gd name="T46" fmla="*/ 328339 w 436723"/>
                <a:gd name="T47" fmla="*/ 404845 h 624800"/>
                <a:gd name="T48" fmla="*/ 328339 w 436723"/>
                <a:gd name="T49" fmla="*/ 487727 h 624800"/>
                <a:gd name="T50" fmla="*/ 108384 w 436723"/>
                <a:gd name="T51" fmla="*/ 487727 h 624800"/>
                <a:gd name="T52" fmla="*/ 108384 w 436723"/>
                <a:gd name="T53" fmla="*/ 545106 h 624800"/>
                <a:gd name="T54" fmla="*/ 328339 w 436723"/>
                <a:gd name="T55" fmla="*/ 545106 h 624800"/>
                <a:gd name="T56" fmla="*/ 328339 w 436723"/>
                <a:gd name="T57" fmla="*/ 487727 h 62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6723" h="624800">
                  <a:moveTo>
                    <a:pt x="0" y="188078"/>
                  </a:moveTo>
                  <a:lnTo>
                    <a:pt x="108384" y="376155"/>
                  </a:lnTo>
                  <a:lnTo>
                    <a:pt x="328339" y="376155"/>
                  </a:lnTo>
                  <a:lnTo>
                    <a:pt x="436723" y="188078"/>
                  </a:lnTo>
                  <a:lnTo>
                    <a:pt x="328339" y="0"/>
                  </a:lnTo>
                  <a:lnTo>
                    <a:pt x="108384" y="0"/>
                  </a:lnTo>
                  <a:lnTo>
                    <a:pt x="0" y="188078"/>
                  </a:lnTo>
                  <a:close/>
                  <a:moveTo>
                    <a:pt x="76506" y="188078"/>
                  </a:moveTo>
                  <a:lnTo>
                    <a:pt x="146637" y="63755"/>
                  </a:lnTo>
                  <a:lnTo>
                    <a:pt x="290086" y="63755"/>
                  </a:lnTo>
                  <a:lnTo>
                    <a:pt x="360217" y="188078"/>
                  </a:lnTo>
                  <a:lnTo>
                    <a:pt x="290086" y="312400"/>
                  </a:lnTo>
                  <a:lnTo>
                    <a:pt x="146637" y="312400"/>
                  </a:lnTo>
                  <a:lnTo>
                    <a:pt x="76506" y="188078"/>
                  </a:lnTo>
                  <a:close/>
                  <a:moveTo>
                    <a:pt x="277335" y="567421"/>
                  </a:moveTo>
                  <a:lnTo>
                    <a:pt x="159388" y="567421"/>
                  </a:lnTo>
                  <a:lnTo>
                    <a:pt x="159388" y="624800"/>
                  </a:lnTo>
                  <a:lnTo>
                    <a:pt x="277335" y="624800"/>
                  </a:lnTo>
                  <a:lnTo>
                    <a:pt x="277335" y="567421"/>
                  </a:lnTo>
                  <a:close/>
                  <a:moveTo>
                    <a:pt x="328339" y="404845"/>
                  </a:moveTo>
                  <a:lnTo>
                    <a:pt x="108384" y="404845"/>
                  </a:lnTo>
                  <a:lnTo>
                    <a:pt x="108384" y="462225"/>
                  </a:lnTo>
                  <a:lnTo>
                    <a:pt x="328339" y="462225"/>
                  </a:lnTo>
                  <a:lnTo>
                    <a:pt x="328339" y="404845"/>
                  </a:lnTo>
                  <a:close/>
                  <a:moveTo>
                    <a:pt x="328339" y="487727"/>
                  </a:moveTo>
                  <a:lnTo>
                    <a:pt x="108384" y="487727"/>
                  </a:lnTo>
                  <a:lnTo>
                    <a:pt x="108384" y="545106"/>
                  </a:lnTo>
                  <a:lnTo>
                    <a:pt x="328339" y="545106"/>
                  </a:lnTo>
                  <a:lnTo>
                    <a:pt x="328339" y="48772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44"/>
            <p:cNvSpPr>
              <a:spLocks noEditPoints="1"/>
            </p:cNvSpPr>
            <p:nvPr/>
          </p:nvSpPr>
          <p:spPr bwMode="auto">
            <a:xfrm>
              <a:off x="5911438" y="959145"/>
              <a:ext cx="267155" cy="267098"/>
            </a:xfrm>
            <a:custGeom>
              <a:avLst/>
              <a:gdLst>
                <a:gd name="T0" fmla="*/ 0 w 136"/>
                <a:gd name="T1" fmla="*/ 68 h 136"/>
                <a:gd name="T2" fmla="*/ 136 w 136"/>
                <a:gd name="T3" fmla="*/ 68 h 136"/>
                <a:gd name="T4" fmla="*/ 9 w 136"/>
                <a:gd name="T5" fmla="*/ 72 h 136"/>
                <a:gd name="T6" fmla="*/ 33 w 136"/>
                <a:gd name="T7" fmla="*/ 93 h 136"/>
                <a:gd name="T8" fmla="*/ 9 w 136"/>
                <a:gd name="T9" fmla="*/ 72 h 136"/>
                <a:gd name="T10" fmla="*/ 72 w 136"/>
                <a:gd name="T11" fmla="*/ 9 h 136"/>
                <a:gd name="T12" fmla="*/ 72 w 136"/>
                <a:gd name="T13" fmla="*/ 34 h 136"/>
                <a:gd name="T14" fmla="*/ 98 w 136"/>
                <a:gd name="T15" fmla="*/ 64 h 136"/>
                <a:gd name="T16" fmla="*/ 72 w 136"/>
                <a:gd name="T17" fmla="*/ 42 h 136"/>
                <a:gd name="T18" fmla="*/ 64 w 136"/>
                <a:gd name="T19" fmla="*/ 9 h 136"/>
                <a:gd name="T20" fmla="*/ 44 w 136"/>
                <a:gd name="T21" fmla="*/ 34 h 136"/>
                <a:gd name="T22" fmla="*/ 64 w 136"/>
                <a:gd name="T23" fmla="*/ 42 h 136"/>
                <a:gd name="T24" fmla="*/ 39 w 136"/>
                <a:gd name="T25" fmla="*/ 64 h 136"/>
                <a:gd name="T26" fmla="*/ 64 w 136"/>
                <a:gd name="T27" fmla="*/ 42 h 136"/>
                <a:gd name="T28" fmla="*/ 9 w 136"/>
                <a:gd name="T29" fmla="*/ 64 h 136"/>
                <a:gd name="T30" fmla="*/ 33 w 136"/>
                <a:gd name="T31" fmla="*/ 42 h 136"/>
                <a:gd name="T32" fmla="*/ 39 w 136"/>
                <a:gd name="T33" fmla="*/ 72 h 136"/>
                <a:gd name="T34" fmla="*/ 64 w 136"/>
                <a:gd name="T35" fmla="*/ 93 h 136"/>
                <a:gd name="T36" fmla="*/ 39 w 136"/>
                <a:gd name="T37" fmla="*/ 72 h 136"/>
                <a:gd name="T38" fmla="*/ 64 w 136"/>
                <a:gd name="T39" fmla="*/ 127 h 136"/>
                <a:gd name="T40" fmla="*/ 64 w 136"/>
                <a:gd name="T41" fmla="*/ 101 h 136"/>
                <a:gd name="T42" fmla="*/ 72 w 136"/>
                <a:gd name="T43" fmla="*/ 101 h 136"/>
                <a:gd name="T44" fmla="*/ 72 w 136"/>
                <a:gd name="T45" fmla="*/ 127 h 136"/>
                <a:gd name="T46" fmla="*/ 72 w 136"/>
                <a:gd name="T47" fmla="*/ 72 h 136"/>
                <a:gd name="T48" fmla="*/ 95 w 136"/>
                <a:gd name="T49" fmla="*/ 93 h 136"/>
                <a:gd name="T50" fmla="*/ 106 w 136"/>
                <a:gd name="T51" fmla="*/ 72 h 136"/>
                <a:gd name="T52" fmla="*/ 122 w 136"/>
                <a:gd name="T53" fmla="*/ 93 h 136"/>
                <a:gd name="T54" fmla="*/ 106 w 136"/>
                <a:gd name="T55" fmla="*/ 72 h 136"/>
                <a:gd name="T56" fmla="*/ 103 w 136"/>
                <a:gd name="T57" fmla="*/ 42 h 136"/>
                <a:gd name="T58" fmla="*/ 127 w 136"/>
                <a:gd name="T59" fmla="*/ 64 h 136"/>
                <a:gd name="T60" fmla="*/ 117 w 136"/>
                <a:gd name="T61" fmla="*/ 34 h 136"/>
                <a:gd name="T62" fmla="*/ 91 w 136"/>
                <a:gd name="T63" fmla="*/ 13 h 136"/>
                <a:gd name="T64" fmla="*/ 46 w 136"/>
                <a:gd name="T65" fmla="*/ 13 h 136"/>
                <a:gd name="T66" fmla="*/ 20 w 136"/>
                <a:gd name="T67" fmla="*/ 34 h 136"/>
                <a:gd name="T68" fmla="*/ 19 w 136"/>
                <a:gd name="T69" fmla="*/ 101 h 136"/>
                <a:gd name="T70" fmla="*/ 46 w 136"/>
                <a:gd name="T71" fmla="*/ 123 h 136"/>
                <a:gd name="T72" fmla="*/ 91 w 136"/>
                <a:gd name="T73" fmla="*/ 123 h 136"/>
                <a:gd name="T74" fmla="*/ 118 w 136"/>
                <a:gd name="T7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6">
                  <a:moveTo>
                    <a:pt x="68" y="0"/>
                  </a:moveTo>
                  <a:cubicBezTo>
                    <a:pt x="31" y="0"/>
                    <a:pt x="0" y="31"/>
                    <a:pt x="0" y="68"/>
                  </a:cubicBezTo>
                  <a:cubicBezTo>
                    <a:pt x="0" y="106"/>
                    <a:pt x="31" y="136"/>
                    <a:pt x="68" y="136"/>
                  </a:cubicBezTo>
                  <a:cubicBezTo>
                    <a:pt x="106" y="136"/>
                    <a:pt x="136" y="106"/>
                    <a:pt x="136" y="68"/>
                  </a:cubicBezTo>
                  <a:cubicBezTo>
                    <a:pt x="136" y="31"/>
                    <a:pt x="106" y="0"/>
                    <a:pt x="68" y="0"/>
                  </a:cubicBezTo>
                  <a:close/>
                  <a:moveTo>
                    <a:pt x="9" y="72"/>
                  </a:moveTo>
                  <a:cubicBezTo>
                    <a:pt x="30" y="72"/>
                    <a:pt x="30" y="72"/>
                    <a:pt x="30" y="72"/>
                  </a:cubicBezTo>
                  <a:cubicBezTo>
                    <a:pt x="31" y="80"/>
                    <a:pt x="31" y="86"/>
                    <a:pt x="33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1" y="86"/>
                    <a:pt x="10" y="80"/>
                    <a:pt x="9" y="72"/>
                  </a:cubicBezTo>
                  <a:close/>
                  <a:moveTo>
                    <a:pt x="72" y="34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80" y="12"/>
                    <a:pt x="88" y="21"/>
                    <a:pt x="92" y="34"/>
                  </a:cubicBezTo>
                  <a:lnTo>
                    <a:pt x="72" y="34"/>
                  </a:lnTo>
                  <a:close/>
                  <a:moveTo>
                    <a:pt x="95" y="42"/>
                  </a:moveTo>
                  <a:cubicBezTo>
                    <a:pt x="96" y="49"/>
                    <a:pt x="97" y="56"/>
                    <a:pt x="98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42"/>
                    <a:pt x="72" y="42"/>
                    <a:pt x="72" y="42"/>
                  </a:cubicBezTo>
                  <a:lnTo>
                    <a:pt x="95" y="42"/>
                  </a:lnTo>
                  <a:close/>
                  <a:moveTo>
                    <a:pt x="64" y="9"/>
                  </a:moveTo>
                  <a:cubicBezTo>
                    <a:pt x="64" y="34"/>
                    <a:pt x="64" y="34"/>
                    <a:pt x="6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9" y="21"/>
                    <a:pt x="56" y="12"/>
                    <a:pt x="64" y="9"/>
                  </a:cubicBezTo>
                  <a:close/>
                  <a:moveTo>
                    <a:pt x="64" y="42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56"/>
                    <a:pt x="40" y="49"/>
                    <a:pt x="42" y="42"/>
                  </a:cubicBezTo>
                  <a:lnTo>
                    <a:pt x="64" y="42"/>
                  </a:lnTo>
                  <a:close/>
                  <a:moveTo>
                    <a:pt x="30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10" y="56"/>
                    <a:pt x="12" y="49"/>
                    <a:pt x="1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9"/>
                    <a:pt x="31" y="56"/>
                    <a:pt x="30" y="64"/>
                  </a:cubicBezTo>
                  <a:close/>
                  <a:moveTo>
                    <a:pt x="39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0" y="86"/>
                    <a:pt x="39" y="80"/>
                    <a:pt x="39" y="72"/>
                  </a:cubicBezTo>
                  <a:close/>
                  <a:moveTo>
                    <a:pt x="64" y="101"/>
                  </a:moveTo>
                  <a:cubicBezTo>
                    <a:pt x="64" y="127"/>
                    <a:pt x="64" y="127"/>
                    <a:pt x="64" y="127"/>
                  </a:cubicBezTo>
                  <a:cubicBezTo>
                    <a:pt x="56" y="124"/>
                    <a:pt x="48" y="115"/>
                    <a:pt x="44" y="101"/>
                  </a:cubicBezTo>
                  <a:lnTo>
                    <a:pt x="64" y="101"/>
                  </a:lnTo>
                  <a:close/>
                  <a:moveTo>
                    <a:pt x="72" y="127"/>
                  </a:moveTo>
                  <a:cubicBezTo>
                    <a:pt x="72" y="101"/>
                    <a:pt x="72" y="101"/>
                    <a:pt x="72" y="101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88" y="115"/>
                    <a:pt x="81" y="124"/>
                    <a:pt x="72" y="127"/>
                  </a:cubicBezTo>
                  <a:close/>
                  <a:moveTo>
                    <a:pt x="72" y="93"/>
                  </a:moveTo>
                  <a:cubicBezTo>
                    <a:pt x="72" y="72"/>
                    <a:pt x="72" y="72"/>
                    <a:pt x="72" y="7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7" y="80"/>
                    <a:pt x="96" y="86"/>
                    <a:pt x="95" y="93"/>
                  </a:cubicBezTo>
                  <a:lnTo>
                    <a:pt x="72" y="93"/>
                  </a:lnTo>
                  <a:close/>
                  <a:moveTo>
                    <a:pt x="106" y="72"/>
                  </a:moveTo>
                  <a:cubicBezTo>
                    <a:pt x="127" y="72"/>
                    <a:pt x="127" y="72"/>
                    <a:pt x="127" y="72"/>
                  </a:cubicBezTo>
                  <a:cubicBezTo>
                    <a:pt x="127" y="80"/>
                    <a:pt x="125" y="86"/>
                    <a:pt x="122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86"/>
                    <a:pt x="106" y="80"/>
                    <a:pt x="106" y="72"/>
                  </a:cubicBezTo>
                  <a:close/>
                  <a:moveTo>
                    <a:pt x="106" y="64"/>
                  </a:moveTo>
                  <a:cubicBezTo>
                    <a:pt x="106" y="56"/>
                    <a:pt x="105" y="49"/>
                    <a:pt x="103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5" y="49"/>
                    <a:pt x="127" y="56"/>
                    <a:pt x="127" y="64"/>
                  </a:cubicBezTo>
                  <a:lnTo>
                    <a:pt x="106" y="64"/>
                  </a:lnTo>
                  <a:close/>
                  <a:moveTo>
                    <a:pt x="117" y="34"/>
                  </a:moveTo>
                  <a:cubicBezTo>
                    <a:pt x="101" y="34"/>
                    <a:pt x="101" y="34"/>
                    <a:pt x="101" y="34"/>
                  </a:cubicBezTo>
                  <a:cubicBezTo>
                    <a:pt x="98" y="26"/>
                    <a:pt x="95" y="19"/>
                    <a:pt x="91" y="13"/>
                  </a:cubicBezTo>
                  <a:cubicBezTo>
                    <a:pt x="101" y="18"/>
                    <a:pt x="110" y="25"/>
                    <a:pt x="117" y="34"/>
                  </a:cubicBezTo>
                  <a:close/>
                  <a:moveTo>
                    <a:pt x="46" y="13"/>
                  </a:moveTo>
                  <a:cubicBezTo>
                    <a:pt x="42" y="19"/>
                    <a:pt x="38" y="26"/>
                    <a:pt x="35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6" y="25"/>
                    <a:pt x="35" y="18"/>
                    <a:pt x="46" y="13"/>
                  </a:cubicBezTo>
                  <a:close/>
                  <a:moveTo>
                    <a:pt x="19" y="101"/>
                  </a:moveTo>
                  <a:cubicBezTo>
                    <a:pt x="35" y="101"/>
                    <a:pt x="35" y="101"/>
                    <a:pt x="35" y="101"/>
                  </a:cubicBezTo>
                  <a:cubicBezTo>
                    <a:pt x="38" y="110"/>
                    <a:pt x="41" y="117"/>
                    <a:pt x="46" y="123"/>
                  </a:cubicBezTo>
                  <a:cubicBezTo>
                    <a:pt x="35" y="119"/>
                    <a:pt x="25" y="111"/>
                    <a:pt x="19" y="101"/>
                  </a:cubicBezTo>
                  <a:close/>
                  <a:moveTo>
                    <a:pt x="91" y="123"/>
                  </a:moveTo>
                  <a:cubicBezTo>
                    <a:pt x="95" y="117"/>
                    <a:pt x="99" y="110"/>
                    <a:pt x="101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1" y="111"/>
                    <a:pt x="102" y="119"/>
                    <a:pt x="91" y="12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45"/>
            <p:cNvSpPr>
              <a:spLocks noEditPoints="1"/>
            </p:cNvSpPr>
            <p:nvPr/>
          </p:nvSpPr>
          <p:spPr bwMode="auto">
            <a:xfrm>
              <a:off x="8416017" y="326751"/>
              <a:ext cx="229832" cy="300486"/>
            </a:xfrm>
            <a:custGeom>
              <a:avLst/>
              <a:gdLst>
                <a:gd name="T0" fmla="*/ 280523 w 372968"/>
                <a:gd name="T1" fmla="*/ 0 h 487727"/>
                <a:gd name="T2" fmla="*/ 92445 w 372968"/>
                <a:gd name="T3" fmla="*/ 0 h 487727"/>
                <a:gd name="T4" fmla="*/ 0 w 372968"/>
                <a:gd name="T5" fmla="*/ 162575 h 487727"/>
                <a:gd name="T6" fmla="*/ 76506 w 372968"/>
                <a:gd name="T7" fmla="*/ 299649 h 487727"/>
                <a:gd name="T8" fmla="*/ 0 w 372968"/>
                <a:gd name="T9" fmla="*/ 430347 h 487727"/>
                <a:gd name="T10" fmla="*/ 31878 w 372968"/>
                <a:gd name="T11" fmla="*/ 487727 h 487727"/>
                <a:gd name="T12" fmla="*/ 127510 w 372968"/>
                <a:gd name="T13" fmla="*/ 325151 h 487727"/>
                <a:gd name="T14" fmla="*/ 280523 w 372968"/>
                <a:gd name="T15" fmla="*/ 325151 h 487727"/>
                <a:gd name="T16" fmla="*/ 372968 w 372968"/>
                <a:gd name="T17" fmla="*/ 162575 h 487727"/>
                <a:gd name="T18" fmla="*/ 280523 w 372968"/>
                <a:gd name="T19" fmla="*/ 0 h 487727"/>
                <a:gd name="T20" fmla="*/ 245457 w 372968"/>
                <a:gd name="T21" fmla="*/ 267771 h 487727"/>
                <a:gd name="T22" fmla="*/ 124323 w 372968"/>
                <a:gd name="T23" fmla="*/ 267771 h 487727"/>
                <a:gd name="T24" fmla="*/ 63755 w 372968"/>
                <a:gd name="T25" fmla="*/ 162575 h 487727"/>
                <a:gd name="T26" fmla="*/ 124323 w 372968"/>
                <a:gd name="T27" fmla="*/ 57379 h 487727"/>
                <a:gd name="T28" fmla="*/ 245457 w 372968"/>
                <a:gd name="T29" fmla="*/ 57379 h 487727"/>
                <a:gd name="T30" fmla="*/ 309212 w 372968"/>
                <a:gd name="T31" fmla="*/ 162575 h 487727"/>
                <a:gd name="T32" fmla="*/ 245457 w 372968"/>
                <a:gd name="T33" fmla="*/ 267771 h 487727"/>
                <a:gd name="T34" fmla="*/ 197641 w 372968"/>
                <a:gd name="T35" fmla="*/ 149824 h 487727"/>
                <a:gd name="T36" fmla="*/ 197641 w 372968"/>
                <a:gd name="T37" fmla="*/ 95633 h 487727"/>
                <a:gd name="T38" fmla="*/ 168951 w 372968"/>
                <a:gd name="T39" fmla="*/ 95633 h 487727"/>
                <a:gd name="T40" fmla="*/ 168951 w 372968"/>
                <a:gd name="T41" fmla="*/ 149824 h 487727"/>
                <a:gd name="T42" fmla="*/ 117947 w 372968"/>
                <a:gd name="T43" fmla="*/ 149824 h 487727"/>
                <a:gd name="T44" fmla="*/ 117947 w 372968"/>
                <a:gd name="T45" fmla="*/ 172139 h 487727"/>
                <a:gd name="T46" fmla="*/ 168951 w 372968"/>
                <a:gd name="T47" fmla="*/ 172139 h 487727"/>
                <a:gd name="T48" fmla="*/ 168951 w 372968"/>
                <a:gd name="T49" fmla="*/ 226331 h 487727"/>
                <a:gd name="T50" fmla="*/ 197641 w 372968"/>
                <a:gd name="T51" fmla="*/ 226331 h 487727"/>
                <a:gd name="T52" fmla="*/ 197641 w 372968"/>
                <a:gd name="T53" fmla="*/ 172139 h 487727"/>
                <a:gd name="T54" fmla="*/ 251833 w 372968"/>
                <a:gd name="T55" fmla="*/ 172139 h 487727"/>
                <a:gd name="T56" fmla="*/ 251833 w 372968"/>
                <a:gd name="T57" fmla="*/ 149824 h 487727"/>
                <a:gd name="T58" fmla="*/ 197641 w 372968"/>
                <a:gd name="T59" fmla="*/ 149824 h 487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2968" h="487727">
                  <a:moveTo>
                    <a:pt x="280523" y="0"/>
                  </a:moveTo>
                  <a:lnTo>
                    <a:pt x="92445" y="0"/>
                  </a:lnTo>
                  <a:lnTo>
                    <a:pt x="0" y="162575"/>
                  </a:lnTo>
                  <a:lnTo>
                    <a:pt x="76506" y="299649"/>
                  </a:lnTo>
                  <a:lnTo>
                    <a:pt x="0" y="430347"/>
                  </a:lnTo>
                  <a:lnTo>
                    <a:pt x="31878" y="487727"/>
                  </a:lnTo>
                  <a:lnTo>
                    <a:pt x="127510" y="325151"/>
                  </a:lnTo>
                  <a:lnTo>
                    <a:pt x="280523" y="325151"/>
                  </a:lnTo>
                  <a:lnTo>
                    <a:pt x="372968" y="162575"/>
                  </a:lnTo>
                  <a:lnTo>
                    <a:pt x="280523" y="0"/>
                  </a:lnTo>
                  <a:close/>
                  <a:moveTo>
                    <a:pt x="245457" y="267771"/>
                  </a:moveTo>
                  <a:lnTo>
                    <a:pt x="124323" y="267771"/>
                  </a:lnTo>
                  <a:lnTo>
                    <a:pt x="63755" y="162575"/>
                  </a:lnTo>
                  <a:lnTo>
                    <a:pt x="124323" y="57379"/>
                  </a:lnTo>
                  <a:lnTo>
                    <a:pt x="245457" y="57379"/>
                  </a:lnTo>
                  <a:lnTo>
                    <a:pt x="309212" y="162575"/>
                  </a:lnTo>
                  <a:lnTo>
                    <a:pt x="245457" y="267771"/>
                  </a:lnTo>
                  <a:close/>
                  <a:moveTo>
                    <a:pt x="197641" y="149824"/>
                  </a:moveTo>
                  <a:lnTo>
                    <a:pt x="197641" y="95633"/>
                  </a:lnTo>
                  <a:lnTo>
                    <a:pt x="168951" y="95633"/>
                  </a:lnTo>
                  <a:lnTo>
                    <a:pt x="168951" y="149824"/>
                  </a:lnTo>
                  <a:lnTo>
                    <a:pt x="117947" y="149824"/>
                  </a:lnTo>
                  <a:lnTo>
                    <a:pt x="117947" y="172139"/>
                  </a:lnTo>
                  <a:lnTo>
                    <a:pt x="168951" y="172139"/>
                  </a:lnTo>
                  <a:lnTo>
                    <a:pt x="168951" y="226331"/>
                  </a:lnTo>
                  <a:lnTo>
                    <a:pt x="197641" y="226331"/>
                  </a:lnTo>
                  <a:lnTo>
                    <a:pt x="197641" y="172139"/>
                  </a:lnTo>
                  <a:lnTo>
                    <a:pt x="251833" y="172139"/>
                  </a:lnTo>
                  <a:lnTo>
                    <a:pt x="251833" y="149824"/>
                  </a:lnTo>
                  <a:lnTo>
                    <a:pt x="197641" y="1498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46"/>
            <p:cNvSpPr>
              <a:spLocks noEditPoints="1"/>
            </p:cNvSpPr>
            <p:nvPr/>
          </p:nvSpPr>
          <p:spPr bwMode="auto">
            <a:xfrm>
              <a:off x="8180291" y="173562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5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5715000" y="183382"/>
              <a:ext cx="656102" cy="567583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3" y="148"/>
                    <a:pt x="10" y="144"/>
                  </a:cubicBezTo>
                  <a:cubicBezTo>
                    <a:pt x="13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48"/>
            <p:cNvSpPr>
              <a:spLocks/>
            </p:cNvSpPr>
            <p:nvPr userDrawn="1"/>
          </p:nvSpPr>
          <p:spPr bwMode="auto">
            <a:xfrm>
              <a:off x="6259132" y="499579"/>
              <a:ext cx="636458" cy="551872"/>
            </a:xfrm>
            <a:custGeom>
              <a:avLst/>
              <a:gdLst>
                <a:gd name="T0" fmla="*/ 258208 w 1032833"/>
                <a:gd name="T1" fmla="*/ 895760 h 895760"/>
                <a:gd name="T2" fmla="*/ 0 w 1032833"/>
                <a:gd name="T3" fmla="*/ 446286 h 895760"/>
                <a:gd name="T4" fmla="*/ 258208 w 1032833"/>
                <a:gd name="T5" fmla="*/ 0 h 895760"/>
                <a:gd name="T6" fmla="*/ 774624 w 1032833"/>
                <a:gd name="T7" fmla="*/ 0 h 895760"/>
                <a:gd name="T8" fmla="*/ 1032833 w 1032833"/>
                <a:gd name="T9" fmla="*/ 446286 h 895760"/>
                <a:gd name="T10" fmla="*/ 774624 w 1032833"/>
                <a:gd name="T11" fmla="*/ 895760 h 895760"/>
                <a:gd name="T12" fmla="*/ 258208 w 1032833"/>
                <a:gd name="T13" fmla="*/ 895760 h 895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2833" h="895760">
                  <a:moveTo>
                    <a:pt x="258208" y="895760"/>
                  </a:moveTo>
                  <a:lnTo>
                    <a:pt x="0" y="446286"/>
                  </a:lnTo>
                  <a:lnTo>
                    <a:pt x="258208" y="0"/>
                  </a:lnTo>
                  <a:lnTo>
                    <a:pt x="774624" y="0"/>
                  </a:lnTo>
                  <a:lnTo>
                    <a:pt x="1032833" y="446286"/>
                  </a:lnTo>
                  <a:lnTo>
                    <a:pt x="774624" y="895760"/>
                  </a:lnTo>
                  <a:lnTo>
                    <a:pt x="258208" y="8957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49"/>
            <p:cNvSpPr>
              <a:spLocks noEditPoints="1"/>
            </p:cNvSpPr>
            <p:nvPr/>
          </p:nvSpPr>
          <p:spPr bwMode="auto">
            <a:xfrm>
              <a:off x="8121361" y="796137"/>
              <a:ext cx="891826" cy="771835"/>
            </a:xfrm>
            <a:custGeom>
              <a:avLst/>
              <a:gdLst>
                <a:gd name="T0" fmla="*/ 113 w 454"/>
                <a:gd name="T1" fmla="*/ 0 h 393"/>
                <a:gd name="T2" fmla="*/ 0 w 454"/>
                <a:gd name="T3" fmla="*/ 197 h 393"/>
                <a:gd name="T4" fmla="*/ 113 w 454"/>
                <a:gd name="T5" fmla="*/ 393 h 393"/>
                <a:gd name="T6" fmla="*/ 340 w 454"/>
                <a:gd name="T7" fmla="*/ 393 h 393"/>
                <a:gd name="T8" fmla="*/ 454 w 454"/>
                <a:gd name="T9" fmla="*/ 197 h 393"/>
                <a:gd name="T10" fmla="*/ 340 w 454"/>
                <a:gd name="T11" fmla="*/ 0 h 393"/>
                <a:gd name="T12" fmla="*/ 113 w 454"/>
                <a:gd name="T13" fmla="*/ 0 h 393"/>
                <a:gd name="T14" fmla="*/ 336 w 454"/>
                <a:gd name="T15" fmla="*/ 9 h 393"/>
                <a:gd name="T16" fmla="*/ 444 w 454"/>
                <a:gd name="T17" fmla="*/ 197 h 393"/>
                <a:gd name="T18" fmla="*/ 336 w 454"/>
                <a:gd name="T19" fmla="*/ 385 h 393"/>
                <a:gd name="T20" fmla="*/ 118 w 454"/>
                <a:gd name="T21" fmla="*/ 385 h 393"/>
                <a:gd name="T22" fmla="*/ 10 w 454"/>
                <a:gd name="T23" fmla="*/ 197 h 393"/>
                <a:gd name="T24" fmla="*/ 118 w 454"/>
                <a:gd name="T25" fmla="*/ 9 h 393"/>
                <a:gd name="T26" fmla="*/ 336 w 454"/>
                <a:gd name="T27" fmla="*/ 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4" h="393">
                  <a:moveTo>
                    <a:pt x="113" y="0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113" y="393"/>
                    <a:pt x="113" y="393"/>
                    <a:pt x="113" y="393"/>
                  </a:cubicBezTo>
                  <a:cubicBezTo>
                    <a:pt x="340" y="393"/>
                    <a:pt x="340" y="393"/>
                    <a:pt x="340" y="393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340" y="0"/>
                    <a:pt x="340" y="0"/>
                    <a:pt x="340" y="0"/>
                  </a:cubicBezTo>
                  <a:lnTo>
                    <a:pt x="113" y="0"/>
                  </a:lnTo>
                  <a:close/>
                  <a:moveTo>
                    <a:pt x="336" y="9"/>
                  </a:moveTo>
                  <a:cubicBezTo>
                    <a:pt x="338" y="13"/>
                    <a:pt x="442" y="193"/>
                    <a:pt x="444" y="197"/>
                  </a:cubicBezTo>
                  <a:cubicBezTo>
                    <a:pt x="442" y="201"/>
                    <a:pt x="338" y="381"/>
                    <a:pt x="336" y="385"/>
                  </a:cubicBezTo>
                  <a:cubicBezTo>
                    <a:pt x="331" y="385"/>
                    <a:pt x="123" y="385"/>
                    <a:pt x="118" y="385"/>
                  </a:cubicBezTo>
                  <a:cubicBezTo>
                    <a:pt x="116" y="381"/>
                    <a:pt x="12" y="201"/>
                    <a:pt x="10" y="197"/>
                  </a:cubicBezTo>
                  <a:cubicBezTo>
                    <a:pt x="12" y="193"/>
                    <a:pt x="116" y="13"/>
                    <a:pt x="118" y="9"/>
                  </a:cubicBezTo>
                  <a:cubicBezTo>
                    <a:pt x="123" y="9"/>
                    <a:pt x="331" y="9"/>
                    <a:pt x="33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51"/>
            <p:cNvSpPr>
              <a:spLocks noEditPoints="1"/>
            </p:cNvSpPr>
            <p:nvPr/>
          </p:nvSpPr>
          <p:spPr bwMode="auto">
            <a:xfrm>
              <a:off x="5716965" y="809884"/>
              <a:ext cx="656101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4 h 289"/>
                <a:gd name="T4" fmla="*/ 84 w 334"/>
                <a:gd name="T5" fmla="*/ 289 h 289"/>
                <a:gd name="T6" fmla="*/ 251 w 334"/>
                <a:gd name="T7" fmla="*/ 289 h 289"/>
                <a:gd name="T8" fmla="*/ 334 w 334"/>
                <a:gd name="T9" fmla="*/ 144 h 289"/>
                <a:gd name="T10" fmla="*/ 251 w 334"/>
                <a:gd name="T11" fmla="*/ 0 h 289"/>
                <a:gd name="T12" fmla="*/ 84 w 334"/>
                <a:gd name="T13" fmla="*/ 0 h 289"/>
                <a:gd name="T14" fmla="*/ 246 w 334"/>
                <a:gd name="T15" fmla="*/ 8 h 289"/>
                <a:gd name="T16" fmla="*/ 324 w 334"/>
                <a:gd name="T17" fmla="*/ 144 h 289"/>
                <a:gd name="T18" fmla="*/ 246 w 334"/>
                <a:gd name="T19" fmla="*/ 280 h 289"/>
                <a:gd name="T20" fmla="*/ 89 w 334"/>
                <a:gd name="T21" fmla="*/ 280 h 289"/>
                <a:gd name="T22" fmla="*/ 10 w 334"/>
                <a:gd name="T23" fmla="*/ 144 h 289"/>
                <a:gd name="T24" fmla="*/ 89 w 334"/>
                <a:gd name="T25" fmla="*/ 8 h 289"/>
                <a:gd name="T26" fmla="*/ 246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1" y="289"/>
                    <a:pt x="251" y="289"/>
                    <a:pt x="251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1" y="0"/>
                    <a:pt x="251" y="0"/>
                    <a:pt x="251" y="0"/>
                  </a:cubicBezTo>
                  <a:lnTo>
                    <a:pt x="84" y="0"/>
                  </a:lnTo>
                  <a:close/>
                  <a:moveTo>
                    <a:pt x="246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6" y="280"/>
                  </a:cubicBezTo>
                  <a:cubicBezTo>
                    <a:pt x="241" y="280"/>
                    <a:pt x="93" y="280"/>
                    <a:pt x="89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9" y="8"/>
                  </a:cubicBezTo>
                  <a:cubicBezTo>
                    <a:pt x="93" y="8"/>
                    <a:pt x="241" y="8"/>
                    <a:pt x="246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52"/>
            <p:cNvSpPr>
              <a:spLocks noEditPoints="1"/>
            </p:cNvSpPr>
            <p:nvPr/>
          </p:nvSpPr>
          <p:spPr bwMode="auto">
            <a:xfrm>
              <a:off x="6785585" y="181418"/>
              <a:ext cx="656102" cy="567584"/>
            </a:xfrm>
            <a:custGeom>
              <a:avLst/>
              <a:gdLst>
                <a:gd name="T0" fmla="*/ 84 w 334"/>
                <a:gd name="T1" fmla="*/ 0 h 289"/>
                <a:gd name="T2" fmla="*/ 0 w 334"/>
                <a:gd name="T3" fmla="*/ 145 h 289"/>
                <a:gd name="T4" fmla="*/ 84 w 334"/>
                <a:gd name="T5" fmla="*/ 289 h 289"/>
                <a:gd name="T6" fmla="*/ 250 w 334"/>
                <a:gd name="T7" fmla="*/ 289 h 289"/>
                <a:gd name="T8" fmla="*/ 334 w 334"/>
                <a:gd name="T9" fmla="*/ 145 h 289"/>
                <a:gd name="T10" fmla="*/ 250 w 334"/>
                <a:gd name="T11" fmla="*/ 0 h 289"/>
                <a:gd name="T12" fmla="*/ 84 w 334"/>
                <a:gd name="T13" fmla="*/ 0 h 289"/>
                <a:gd name="T14" fmla="*/ 246 w 334"/>
                <a:gd name="T15" fmla="*/ 9 h 289"/>
                <a:gd name="T16" fmla="*/ 324 w 334"/>
                <a:gd name="T17" fmla="*/ 145 h 289"/>
                <a:gd name="T18" fmla="*/ 246 w 334"/>
                <a:gd name="T19" fmla="*/ 281 h 289"/>
                <a:gd name="T20" fmla="*/ 89 w 334"/>
                <a:gd name="T21" fmla="*/ 281 h 289"/>
                <a:gd name="T22" fmla="*/ 10 w 334"/>
                <a:gd name="T23" fmla="*/ 145 h 289"/>
                <a:gd name="T24" fmla="*/ 89 w 334"/>
                <a:gd name="T25" fmla="*/ 9 h 289"/>
                <a:gd name="T26" fmla="*/ 246 w 334"/>
                <a:gd name="T27" fmla="*/ 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5"/>
                    <a:pt x="334" y="145"/>
                    <a:pt x="334" y="145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4" y="0"/>
                  </a:lnTo>
                  <a:close/>
                  <a:moveTo>
                    <a:pt x="246" y="9"/>
                  </a:moveTo>
                  <a:cubicBezTo>
                    <a:pt x="248" y="13"/>
                    <a:pt x="322" y="141"/>
                    <a:pt x="324" y="145"/>
                  </a:cubicBezTo>
                  <a:cubicBezTo>
                    <a:pt x="322" y="149"/>
                    <a:pt x="248" y="277"/>
                    <a:pt x="246" y="281"/>
                  </a:cubicBezTo>
                  <a:cubicBezTo>
                    <a:pt x="241" y="281"/>
                    <a:pt x="93" y="281"/>
                    <a:pt x="89" y="281"/>
                  </a:cubicBezTo>
                  <a:cubicBezTo>
                    <a:pt x="86" y="277"/>
                    <a:pt x="12" y="149"/>
                    <a:pt x="10" y="145"/>
                  </a:cubicBezTo>
                  <a:cubicBezTo>
                    <a:pt x="12" y="141"/>
                    <a:pt x="86" y="13"/>
                    <a:pt x="89" y="9"/>
                  </a:cubicBezTo>
                  <a:cubicBezTo>
                    <a:pt x="93" y="9"/>
                    <a:pt x="241" y="9"/>
                    <a:pt x="246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53"/>
            <p:cNvSpPr>
              <a:spLocks noEditPoints="1"/>
            </p:cNvSpPr>
            <p:nvPr/>
          </p:nvSpPr>
          <p:spPr bwMode="auto">
            <a:xfrm>
              <a:off x="7628302" y="477975"/>
              <a:ext cx="656101" cy="567584"/>
            </a:xfrm>
            <a:custGeom>
              <a:avLst/>
              <a:gdLst>
                <a:gd name="T0" fmla="*/ 83 w 334"/>
                <a:gd name="T1" fmla="*/ 0 h 289"/>
                <a:gd name="T2" fmla="*/ 0 w 334"/>
                <a:gd name="T3" fmla="*/ 144 h 289"/>
                <a:gd name="T4" fmla="*/ 83 w 334"/>
                <a:gd name="T5" fmla="*/ 289 h 289"/>
                <a:gd name="T6" fmla="*/ 250 w 334"/>
                <a:gd name="T7" fmla="*/ 289 h 289"/>
                <a:gd name="T8" fmla="*/ 334 w 334"/>
                <a:gd name="T9" fmla="*/ 144 h 289"/>
                <a:gd name="T10" fmla="*/ 250 w 334"/>
                <a:gd name="T11" fmla="*/ 0 h 289"/>
                <a:gd name="T12" fmla="*/ 83 w 334"/>
                <a:gd name="T13" fmla="*/ 0 h 289"/>
                <a:gd name="T14" fmla="*/ 245 w 334"/>
                <a:gd name="T15" fmla="*/ 8 h 289"/>
                <a:gd name="T16" fmla="*/ 324 w 334"/>
                <a:gd name="T17" fmla="*/ 144 h 289"/>
                <a:gd name="T18" fmla="*/ 245 w 334"/>
                <a:gd name="T19" fmla="*/ 280 h 289"/>
                <a:gd name="T20" fmla="*/ 88 w 334"/>
                <a:gd name="T21" fmla="*/ 280 h 289"/>
                <a:gd name="T22" fmla="*/ 10 w 334"/>
                <a:gd name="T23" fmla="*/ 144 h 289"/>
                <a:gd name="T24" fmla="*/ 88 w 334"/>
                <a:gd name="T25" fmla="*/ 8 h 289"/>
                <a:gd name="T26" fmla="*/ 245 w 334"/>
                <a:gd name="T27" fmla="*/ 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4" h="289">
                  <a:moveTo>
                    <a:pt x="83" y="0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250" y="289"/>
                    <a:pt x="250" y="289"/>
                    <a:pt x="250" y="289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83" y="0"/>
                  </a:lnTo>
                  <a:close/>
                  <a:moveTo>
                    <a:pt x="245" y="8"/>
                  </a:moveTo>
                  <a:cubicBezTo>
                    <a:pt x="248" y="12"/>
                    <a:pt x="322" y="140"/>
                    <a:pt x="324" y="144"/>
                  </a:cubicBezTo>
                  <a:cubicBezTo>
                    <a:pt x="322" y="148"/>
                    <a:pt x="248" y="276"/>
                    <a:pt x="245" y="280"/>
                  </a:cubicBezTo>
                  <a:cubicBezTo>
                    <a:pt x="241" y="280"/>
                    <a:pt x="93" y="280"/>
                    <a:pt x="88" y="280"/>
                  </a:cubicBezTo>
                  <a:cubicBezTo>
                    <a:pt x="86" y="276"/>
                    <a:pt x="12" y="148"/>
                    <a:pt x="10" y="144"/>
                  </a:cubicBezTo>
                  <a:cubicBezTo>
                    <a:pt x="12" y="140"/>
                    <a:pt x="86" y="12"/>
                    <a:pt x="88" y="8"/>
                  </a:cubicBezTo>
                  <a:cubicBezTo>
                    <a:pt x="93" y="8"/>
                    <a:pt x="241" y="8"/>
                    <a:pt x="245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Rectangle 54"/>
            <p:cNvSpPr>
              <a:spLocks noChangeArrowheads="1"/>
            </p:cNvSpPr>
            <p:nvPr userDrawn="1"/>
          </p:nvSpPr>
          <p:spPr bwMode="auto">
            <a:xfrm>
              <a:off x="7115600" y="1159469"/>
              <a:ext cx="306443" cy="345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55"/>
            <p:cNvSpPr>
              <a:spLocks noEditPoints="1"/>
            </p:cNvSpPr>
            <p:nvPr userDrawn="1"/>
          </p:nvSpPr>
          <p:spPr bwMode="auto">
            <a:xfrm>
              <a:off x="6946663" y="1051451"/>
              <a:ext cx="640387" cy="689350"/>
            </a:xfrm>
            <a:custGeom>
              <a:avLst/>
              <a:gdLst>
                <a:gd name="T0" fmla="*/ 777813 w 1039209"/>
                <a:gd name="T1" fmla="*/ 0 h 1118903"/>
                <a:gd name="T2" fmla="*/ 258209 w 1039209"/>
                <a:gd name="T3" fmla="*/ 0 h 1118903"/>
                <a:gd name="T4" fmla="*/ 0 w 1039209"/>
                <a:gd name="T5" fmla="*/ 449474 h 1118903"/>
                <a:gd name="T6" fmla="*/ 178515 w 1039209"/>
                <a:gd name="T7" fmla="*/ 761874 h 1118903"/>
                <a:gd name="T8" fmla="*/ 130698 w 1039209"/>
                <a:gd name="T9" fmla="*/ 1118903 h 1118903"/>
                <a:gd name="T10" fmla="*/ 436723 w 1039209"/>
                <a:gd name="T11" fmla="*/ 898948 h 1118903"/>
                <a:gd name="T12" fmla="*/ 777813 w 1039209"/>
                <a:gd name="T13" fmla="*/ 898948 h 1118903"/>
                <a:gd name="T14" fmla="*/ 1039209 w 1039209"/>
                <a:gd name="T15" fmla="*/ 449474 h 1118903"/>
                <a:gd name="T16" fmla="*/ 777813 w 1039209"/>
                <a:gd name="T17" fmla="*/ 0 h 1118903"/>
                <a:gd name="T18" fmla="*/ 723621 w 1039209"/>
                <a:gd name="T19" fmla="*/ 672617 h 1118903"/>
                <a:gd name="T20" fmla="*/ 331527 w 1039209"/>
                <a:gd name="T21" fmla="*/ 672617 h 1118903"/>
                <a:gd name="T22" fmla="*/ 331527 w 1039209"/>
                <a:gd name="T23" fmla="*/ 602486 h 1118903"/>
                <a:gd name="T24" fmla="*/ 723621 w 1039209"/>
                <a:gd name="T25" fmla="*/ 602486 h 1118903"/>
                <a:gd name="T26" fmla="*/ 723621 w 1039209"/>
                <a:gd name="T27" fmla="*/ 672617 h 1118903"/>
                <a:gd name="T28" fmla="*/ 723621 w 1039209"/>
                <a:gd name="T29" fmla="*/ 484539 h 1118903"/>
                <a:gd name="T30" fmla="*/ 331527 w 1039209"/>
                <a:gd name="T31" fmla="*/ 484539 h 1118903"/>
                <a:gd name="T32" fmla="*/ 331527 w 1039209"/>
                <a:gd name="T33" fmla="*/ 414409 h 1118903"/>
                <a:gd name="T34" fmla="*/ 723621 w 1039209"/>
                <a:gd name="T35" fmla="*/ 414409 h 1118903"/>
                <a:gd name="T36" fmla="*/ 723621 w 1039209"/>
                <a:gd name="T37" fmla="*/ 484539 h 1118903"/>
                <a:gd name="T38" fmla="*/ 723621 w 1039209"/>
                <a:gd name="T39" fmla="*/ 296462 h 1118903"/>
                <a:gd name="T40" fmla="*/ 331527 w 1039209"/>
                <a:gd name="T41" fmla="*/ 296462 h 1118903"/>
                <a:gd name="T42" fmla="*/ 331527 w 1039209"/>
                <a:gd name="T43" fmla="*/ 226331 h 1118903"/>
                <a:gd name="T44" fmla="*/ 723621 w 1039209"/>
                <a:gd name="T45" fmla="*/ 226331 h 1118903"/>
                <a:gd name="T46" fmla="*/ 723621 w 1039209"/>
                <a:gd name="T47" fmla="*/ 296462 h 1118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9209" h="1118903">
                  <a:moveTo>
                    <a:pt x="777813" y="0"/>
                  </a:moveTo>
                  <a:lnTo>
                    <a:pt x="258209" y="0"/>
                  </a:lnTo>
                  <a:lnTo>
                    <a:pt x="0" y="449474"/>
                  </a:lnTo>
                  <a:lnTo>
                    <a:pt x="178515" y="761874"/>
                  </a:lnTo>
                  <a:lnTo>
                    <a:pt x="130698" y="1118903"/>
                  </a:lnTo>
                  <a:lnTo>
                    <a:pt x="436723" y="898948"/>
                  </a:lnTo>
                  <a:lnTo>
                    <a:pt x="777813" y="898948"/>
                  </a:lnTo>
                  <a:lnTo>
                    <a:pt x="1039209" y="449474"/>
                  </a:lnTo>
                  <a:lnTo>
                    <a:pt x="777813" y="0"/>
                  </a:lnTo>
                  <a:close/>
                  <a:moveTo>
                    <a:pt x="723621" y="672617"/>
                  </a:moveTo>
                  <a:lnTo>
                    <a:pt x="331527" y="672617"/>
                  </a:lnTo>
                  <a:lnTo>
                    <a:pt x="331527" y="602486"/>
                  </a:lnTo>
                  <a:lnTo>
                    <a:pt x="723621" y="602486"/>
                  </a:lnTo>
                  <a:lnTo>
                    <a:pt x="723621" y="672617"/>
                  </a:lnTo>
                  <a:close/>
                  <a:moveTo>
                    <a:pt x="723621" y="484539"/>
                  </a:moveTo>
                  <a:lnTo>
                    <a:pt x="331527" y="484539"/>
                  </a:lnTo>
                  <a:lnTo>
                    <a:pt x="331527" y="414409"/>
                  </a:lnTo>
                  <a:lnTo>
                    <a:pt x="723621" y="414409"/>
                  </a:lnTo>
                  <a:lnTo>
                    <a:pt x="723621" y="484539"/>
                  </a:lnTo>
                  <a:close/>
                  <a:moveTo>
                    <a:pt x="723621" y="296462"/>
                  </a:moveTo>
                  <a:lnTo>
                    <a:pt x="331527" y="296462"/>
                  </a:lnTo>
                  <a:lnTo>
                    <a:pt x="331527" y="226331"/>
                  </a:lnTo>
                  <a:lnTo>
                    <a:pt x="723621" y="226331"/>
                  </a:lnTo>
                  <a:lnTo>
                    <a:pt x="723621" y="29646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42339-D7FB-4009-8EA6-60F88C6381D4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0B9C31-A767-4445-95B5-2C1342A0CA5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41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42339-D7FB-4009-8EA6-60F88C6381D4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0B9C31-A767-4445-95B5-2C1342A0CA5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88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242339-D7FB-4009-8EA6-60F88C6381D4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0B9C31-A767-4445-95B5-2C1342A0CA5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36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33400" y="5930573"/>
            <a:ext cx="8153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6380156" y="5930573"/>
            <a:ext cx="304800" cy="5553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6881813" y="6055659"/>
            <a:ext cx="795337" cy="792162"/>
            <a:chOff x="104968557" y="112449118"/>
            <a:chExt cx="663118" cy="659930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105214039" y="112449118"/>
              <a:ext cx="417635" cy="325183"/>
            </a:xfrm>
            <a:custGeom>
              <a:avLst/>
              <a:gdLst>
                <a:gd name="T0" fmla="*/ 24 w 131"/>
                <a:gd name="T1" fmla="*/ 102 h 102"/>
                <a:gd name="T2" fmla="*/ 31 w 131"/>
                <a:gd name="T3" fmla="*/ 101 h 102"/>
                <a:gd name="T4" fmla="*/ 58 w 131"/>
                <a:gd name="T5" fmla="*/ 81 h 102"/>
                <a:gd name="T6" fmla="*/ 70 w 131"/>
                <a:gd name="T7" fmla="*/ 64 h 102"/>
                <a:gd name="T8" fmla="*/ 131 w 131"/>
                <a:gd name="T9" fmla="*/ 0 h 102"/>
                <a:gd name="T10" fmla="*/ 86 w 131"/>
                <a:gd name="T11" fmla="*/ 0 h 102"/>
                <a:gd name="T12" fmla="*/ 24 w 131"/>
                <a:gd name="T13" fmla="*/ 65 h 102"/>
                <a:gd name="T14" fmla="*/ 24 w 131"/>
                <a:gd name="T15" fmla="*/ 65 h 102"/>
                <a:gd name="T16" fmla="*/ 5 w 131"/>
                <a:gd name="T17" fmla="*/ 90 h 102"/>
                <a:gd name="T18" fmla="*/ 0 w 131"/>
                <a:gd name="T19" fmla="*/ 94 h 102"/>
                <a:gd name="T20" fmla="*/ 21 w 131"/>
                <a:gd name="T21" fmla="*/ 102 h 102"/>
                <a:gd name="T22" fmla="*/ 24 w 131"/>
                <a:gd name="T2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102"/>
                  </a:moveTo>
                  <a:cubicBezTo>
                    <a:pt x="27" y="102"/>
                    <a:pt x="29" y="102"/>
                    <a:pt x="31" y="101"/>
                  </a:cubicBezTo>
                  <a:cubicBezTo>
                    <a:pt x="41" y="99"/>
                    <a:pt x="50" y="91"/>
                    <a:pt x="58" y="81"/>
                  </a:cubicBezTo>
                  <a:cubicBezTo>
                    <a:pt x="62" y="76"/>
                    <a:pt x="66" y="70"/>
                    <a:pt x="70" y="64"/>
                  </a:cubicBezTo>
                  <a:cubicBezTo>
                    <a:pt x="88" y="35"/>
                    <a:pt x="105" y="0"/>
                    <a:pt x="13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59" y="0"/>
                    <a:pt x="43" y="36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18" y="74"/>
                    <a:pt x="12" y="83"/>
                    <a:pt x="5" y="90"/>
                  </a:cubicBezTo>
                  <a:cubicBezTo>
                    <a:pt x="3" y="91"/>
                    <a:pt x="2" y="93"/>
                    <a:pt x="0" y="94"/>
                  </a:cubicBezTo>
                  <a:cubicBezTo>
                    <a:pt x="7" y="99"/>
                    <a:pt x="14" y="102"/>
                    <a:pt x="21" y="102"/>
                  </a:cubicBezTo>
                  <a:lnTo>
                    <a:pt x="24" y="10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04968557" y="112611708"/>
              <a:ext cx="312431" cy="162592"/>
            </a:xfrm>
            <a:custGeom>
              <a:avLst/>
              <a:gdLst>
                <a:gd name="T0" fmla="*/ 77 w 98"/>
                <a:gd name="T1" fmla="*/ 43 h 51"/>
                <a:gd name="T2" fmla="*/ 60 w 98"/>
                <a:gd name="T3" fmla="*/ 23 h 51"/>
                <a:gd name="T4" fmla="*/ 45 w 98"/>
                <a:gd name="T5" fmla="*/ 0 h 51"/>
                <a:gd name="T6" fmla="*/ 0 w 98"/>
                <a:gd name="T7" fmla="*/ 0 h 51"/>
                <a:gd name="T8" fmla="*/ 53 w 98"/>
                <a:gd name="T9" fmla="*/ 51 h 51"/>
                <a:gd name="T10" fmla="*/ 98 w 98"/>
                <a:gd name="T11" fmla="*/ 51 h 51"/>
                <a:gd name="T12" fmla="*/ 77 w 98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43"/>
                  </a:moveTo>
                  <a:cubicBezTo>
                    <a:pt x="71" y="38"/>
                    <a:pt x="65" y="31"/>
                    <a:pt x="60" y="23"/>
                  </a:cubicBezTo>
                  <a:cubicBezTo>
                    <a:pt x="55" y="16"/>
                    <a:pt x="50" y="8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5"/>
                    <a:pt x="31" y="51"/>
                    <a:pt x="53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1" y="51"/>
                    <a:pt x="84" y="48"/>
                    <a:pt x="77" y="4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5214038" y="112783864"/>
              <a:ext cx="417637" cy="325184"/>
            </a:xfrm>
            <a:custGeom>
              <a:avLst/>
              <a:gdLst>
                <a:gd name="T0" fmla="*/ 24 w 131"/>
                <a:gd name="T1" fmla="*/ 0 h 102"/>
                <a:gd name="T2" fmla="*/ 31 w 131"/>
                <a:gd name="T3" fmla="*/ 1 h 102"/>
                <a:gd name="T4" fmla="*/ 58 w 131"/>
                <a:gd name="T5" fmla="*/ 21 h 102"/>
                <a:gd name="T6" fmla="*/ 70 w 131"/>
                <a:gd name="T7" fmla="*/ 38 h 102"/>
                <a:gd name="T8" fmla="*/ 131 w 131"/>
                <a:gd name="T9" fmla="*/ 102 h 102"/>
                <a:gd name="T10" fmla="*/ 86 w 131"/>
                <a:gd name="T11" fmla="*/ 102 h 102"/>
                <a:gd name="T12" fmla="*/ 24 w 131"/>
                <a:gd name="T13" fmla="*/ 37 h 102"/>
                <a:gd name="T14" fmla="*/ 24 w 131"/>
                <a:gd name="T15" fmla="*/ 37 h 102"/>
                <a:gd name="T16" fmla="*/ 5 w 131"/>
                <a:gd name="T17" fmla="*/ 12 h 102"/>
                <a:gd name="T18" fmla="*/ 0 w 131"/>
                <a:gd name="T19" fmla="*/ 8 h 102"/>
                <a:gd name="T20" fmla="*/ 21 w 131"/>
                <a:gd name="T21" fmla="*/ 0 h 102"/>
                <a:gd name="T22" fmla="*/ 24 w 131"/>
                <a:gd name="T2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02">
                  <a:moveTo>
                    <a:pt x="24" y="0"/>
                  </a:moveTo>
                  <a:cubicBezTo>
                    <a:pt x="27" y="0"/>
                    <a:pt x="29" y="0"/>
                    <a:pt x="31" y="1"/>
                  </a:cubicBezTo>
                  <a:cubicBezTo>
                    <a:pt x="41" y="3"/>
                    <a:pt x="50" y="11"/>
                    <a:pt x="58" y="21"/>
                  </a:cubicBezTo>
                  <a:cubicBezTo>
                    <a:pt x="62" y="26"/>
                    <a:pt x="66" y="32"/>
                    <a:pt x="70" y="38"/>
                  </a:cubicBezTo>
                  <a:cubicBezTo>
                    <a:pt x="88" y="67"/>
                    <a:pt x="105" y="102"/>
                    <a:pt x="131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59" y="102"/>
                    <a:pt x="43" y="6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8" y="27"/>
                    <a:pt x="12" y="19"/>
                    <a:pt x="5" y="12"/>
                  </a:cubicBezTo>
                  <a:cubicBezTo>
                    <a:pt x="3" y="11"/>
                    <a:pt x="2" y="9"/>
                    <a:pt x="0" y="8"/>
                  </a:cubicBezTo>
                  <a:cubicBezTo>
                    <a:pt x="7" y="3"/>
                    <a:pt x="14" y="0"/>
                    <a:pt x="21" y="0"/>
                  </a:cubicBez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04968558" y="112783865"/>
              <a:ext cx="312430" cy="162592"/>
            </a:xfrm>
            <a:custGeom>
              <a:avLst/>
              <a:gdLst>
                <a:gd name="T0" fmla="*/ 77 w 98"/>
                <a:gd name="T1" fmla="*/ 8 h 51"/>
                <a:gd name="T2" fmla="*/ 60 w 98"/>
                <a:gd name="T3" fmla="*/ 28 h 51"/>
                <a:gd name="T4" fmla="*/ 45 w 98"/>
                <a:gd name="T5" fmla="*/ 51 h 51"/>
                <a:gd name="T6" fmla="*/ 0 w 98"/>
                <a:gd name="T7" fmla="*/ 51 h 51"/>
                <a:gd name="T8" fmla="*/ 53 w 98"/>
                <a:gd name="T9" fmla="*/ 0 h 51"/>
                <a:gd name="T10" fmla="*/ 98 w 98"/>
                <a:gd name="T11" fmla="*/ 0 h 51"/>
                <a:gd name="T12" fmla="*/ 77 w 98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51">
                  <a:moveTo>
                    <a:pt x="77" y="8"/>
                  </a:moveTo>
                  <a:cubicBezTo>
                    <a:pt x="71" y="13"/>
                    <a:pt x="65" y="20"/>
                    <a:pt x="60" y="28"/>
                  </a:cubicBezTo>
                  <a:cubicBezTo>
                    <a:pt x="55" y="35"/>
                    <a:pt x="50" y="43"/>
                    <a:pt x="45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26"/>
                    <a:pt x="31" y="0"/>
                    <a:pt x="53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1" y="0"/>
                    <a:pt x="84" y="3"/>
                    <a:pt x="77" y="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7496175" y="6127095"/>
            <a:ext cx="1190625" cy="42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INFORMATION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TECHNOLOGY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943600" y="80962"/>
            <a:ext cx="3034450" cy="1747838"/>
            <a:chOff x="5943600" y="157274"/>
            <a:chExt cx="3105914" cy="1789001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024599" y="1360749"/>
              <a:ext cx="411068" cy="423776"/>
            </a:xfrm>
            <a:custGeom>
              <a:avLst/>
              <a:gdLst>
                <a:gd name="T0" fmla="*/ 86 w 129"/>
                <a:gd name="T1" fmla="*/ 3 h 133"/>
                <a:gd name="T2" fmla="*/ 52 w 129"/>
                <a:gd name="T3" fmla="*/ 1 h 133"/>
                <a:gd name="T4" fmla="*/ 53 w 129"/>
                <a:gd name="T5" fmla="*/ 7 h 133"/>
                <a:gd name="T6" fmla="*/ 44 w 129"/>
                <a:gd name="T7" fmla="*/ 11 h 133"/>
                <a:gd name="T8" fmla="*/ 51 w 129"/>
                <a:gd name="T9" fmla="*/ 17 h 133"/>
                <a:gd name="T10" fmla="*/ 44 w 129"/>
                <a:gd name="T11" fmla="*/ 25 h 133"/>
                <a:gd name="T12" fmla="*/ 15 w 129"/>
                <a:gd name="T13" fmla="*/ 58 h 133"/>
                <a:gd name="T14" fmla="*/ 5 w 129"/>
                <a:gd name="T15" fmla="*/ 69 h 133"/>
                <a:gd name="T16" fmla="*/ 6 w 129"/>
                <a:gd name="T17" fmla="*/ 77 h 133"/>
                <a:gd name="T18" fmla="*/ 14 w 129"/>
                <a:gd name="T19" fmla="*/ 80 h 133"/>
                <a:gd name="T20" fmla="*/ 13 w 129"/>
                <a:gd name="T21" fmla="*/ 88 h 133"/>
                <a:gd name="T22" fmla="*/ 18 w 129"/>
                <a:gd name="T23" fmla="*/ 91 h 133"/>
                <a:gd name="T24" fmla="*/ 14 w 129"/>
                <a:gd name="T25" fmla="*/ 94 h 133"/>
                <a:gd name="T26" fmla="*/ 18 w 129"/>
                <a:gd name="T27" fmla="*/ 99 h 133"/>
                <a:gd name="T28" fmla="*/ 38 w 129"/>
                <a:gd name="T29" fmla="*/ 118 h 133"/>
                <a:gd name="T30" fmla="*/ 54 w 129"/>
                <a:gd name="T31" fmla="*/ 133 h 133"/>
                <a:gd name="T32" fmla="*/ 102 w 129"/>
                <a:gd name="T33" fmla="*/ 133 h 133"/>
                <a:gd name="T34" fmla="*/ 109 w 129"/>
                <a:gd name="T35" fmla="*/ 65 h 133"/>
                <a:gd name="T36" fmla="*/ 86 w 129"/>
                <a:gd name="T37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33">
                  <a:moveTo>
                    <a:pt x="86" y="3"/>
                  </a:moveTo>
                  <a:cubicBezTo>
                    <a:pt x="72" y="0"/>
                    <a:pt x="61" y="0"/>
                    <a:pt x="52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60" y="64"/>
                    <a:pt x="27" y="61"/>
                    <a:pt x="15" y="5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75"/>
                    <a:pt x="6" y="77"/>
                    <a:pt x="6" y="7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7" y="127"/>
                    <a:pt x="38" y="118"/>
                    <a:pt x="38" y="118"/>
                  </a:cubicBezTo>
                  <a:cubicBezTo>
                    <a:pt x="38" y="118"/>
                    <a:pt x="52" y="111"/>
                    <a:pt x="54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99" y="98"/>
                    <a:pt x="109" y="65"/>
                    <a:pt x="109" y="65"/>
                  </a:cubicBezTo>
                  <a:cubicBezTo>
                    <a:pt x="129" y="15"/>
                    <a:pt x="86" y="3"/>
                    <a:pt x="86" y="3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6568169" y="907548"/>
              <a:ext cx="697860" cy="720100"/>
            </a:xfrm>
            <a:custGeom>
              <a:avLst/>
              <a:gdLst>
                <a:gd name="T0" fmla="*/ 111 w 219"/>
                <a:gd name="T1" fmla="*/ 0 h 226"/>
                <a:gd name="T2" fmla="*/ 74 w 219"/>
                <a:gd name="T3" fmla="*/ 5 h 226"/>
                <a:gd name="T4" fmla="*/ 33 w 219"/>
                <a:gd name="T5" fmla="*/ 111 h 226"/>
                <a:gd name="T6" fmla="*/ 45 w 219"/>
                <a:gd name="T7" fmla="*/ 226 h 226"/>
                <a:gd name="T8" fmla="*/ 128 w 219"/>
                <a:gd name="T9" fmla="*/ 226 h 226"/>
                <a:gd name="T10" fmla="*/ 146 w 219"/>
                <a:gd name="T11" fmla="*/ 198 h 226"/>
                <a:gd name="T12" fmla="*/ 155 w 219"/>
                <a:gd name="T13" fmla="*/ 200 h 226"/>
                <a:gd name="T14" fmla="*/ 159 w 219"/>
                <a:gd name="T15" fmla="*/ 201 h 226"/>
                <a:gd name="T16" fmla="*/ 159 w 219"/>
                <a:gd name="T17" fmla="*/ 201 h 226"/>
                <a:gd name="T18" fmla="*/ 159 w 219"/>
                <a:gd name="T19" fmla="*/ 201 h 226"/>
                <a:gd name="T20" fmla="*/ 163 w 219"/>
                <a:gd name="T21" fmla="*/ 196 h 226"/>
                <a:gd name="T22" fmla="*/ 163 w 219"/>
                <a:gd name="T23" fmla="*/ 194 h 226"/>
                <a:gd name="T24" fmla="*/ 160 w 219"/>
                <a:gd name="T25" fmla="*/ 186 h 226"/>
                <a:gd name="T26" fmla="*/ 160 w 219"/>
                <a:gd name="T27" fmla="*/ 186 h 226"/>
                <a:gd name="T28" fmla="*/ 160 w 219"/>
                <a:gd name="T29" fmla="*/ 186 h 226"/>
                <a:gd name="T30" fmla="*/ 196 w 219"/>
                <a:gd name="T31" fmla="*/ 144 h 226"/>
                <a:gd name="T32" fmla="*/ 195 w 219"/>
                <a:gd name="T33" fmla="*/ 136 h 226"/>
                <a:gd name="T34" fmla="*/ 210 w 219"/>
                <a:gd name="T35" fmla="*/ 131 h 226"/>
                <a:gd name="T36" fmla="*/ 210 w 219"/>
                <a:gd name="T37" fmla="*/ 117 h 226"/>
                <a:gd name="T38" fmla="*/ 188 w 219"/>
                <a:gd name="T39" fmla="*/ 91 h 226"/>
                <a:gd name="T40" fmla="*/ 193 w 219"/>
                <a:gd name="T41" fmla="*/ 74 h 226"/>
                <a:gd name="T42" fmla="*/ 111 w 219"/>
                <a:gd name="T4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9" h="226">
                  <a:moveTo>
                    <a:pt x="111" y="0"/>
                  </a:moveTo>
                  <a:cubicBezTo>
                    <a:pt x="100" y="0"/>
                    <a:pt x="88" y="2"/>
                    <a:pt x="74" y="5"/>
                  </a:cubicBezTo>
                  <a:cubicBezTo>
                    <a:pt x="74" y="5"/>
                    <a:pt x="0" y="24"/>
                    <a:pt x="33" y="111"/>
                  </a:cubicBezTo>
                  <a:cubicBezTo>
                    <a:pt x="33" y="111"/>
                    <a:pt x="51" y="166"/>
                    <a:pt x="45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29" y="203"/>
                    <a:pt x="139" y="198"/>
                    <a:pt x="146" y="198"/>
                  </a:cubicBezTo>
                  <a:cubicBezTo>
                    <a:pt x="151" y="198"/>
                    <a:pt x="155" y="200"/>
                    <a:pt x="155" y="200"/>
                  </a:cubicBezTo>
                  <a:cubicBezTo>
                    <a:pt x="155" y="200"/>
                    <a:pt x="156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59" y="201"/>
                    <a:pt x="159" y="201"/>
                    <a:pt x="159" y="201"/>
                  </a:cubicBezTo>
                  <a:cubicBezTo>
                    <a:pt x="163" y="196"/>
                    <a:pt x="163" y="196"/>
                    <a:pt x="163" y="196"/>
                  </a:cubicBezTo>
                  <a:cubicBezTo>
                    <a:pt x="163" y="196"/>
                    <a:pt x="163" y="196"/>
                    <a:pt x="163" y="194"/>
                  </a:cubicBezTo>
                  <a:cubicBezTo>
                    <a:pt x="163" y="192"/>
                    <a:pt x="162" y="190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60" y="186"/>
                    <a:pt x="162" y="151"/>
                    <a:pt x="196" y="144"/>
                  </a:cubicBezTo>
                  <a:cubicBezTo>
                    <a:pt x="195" y="136"/>
                    <a:pt x="195" y="136"/>
                    <a:pt x="195" y="136"/>
                  </a:cubicBezTo>
                  <a:cubicBezTo>
                    <a:pt x="210" y="131"/>
                    <a:pt x="210" y="131"/>
                    <a:pt x="210" y="131"/>
                  </a:cubicBezTo>
                  <a:cubicBezTo>
                    <a:pt x="210" y="131"/>
                    <a:pt x="219" y="127"/>
                    <a:pt x="210" y="117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88" y="91"/>
                    <a:pt x="184" y="84"/>
                    <a:pt x="193" y="74"/>
                  </a:cubicBezTo>
                  <a:cubicBezTo>
                    <a:pt x="193" y="74"/>
                    <a:pt x="188" y="0"/>
                    <a:pt x="111" y="0"/>
                  </a:cubicBez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7073773" y="1366372"/>
              <a:ext cx="127462" cy="184804"/>
            </a:xfrm>
            <a:custGeom>
              <a:avLst/>
              <a:gdLst>
                <a:gd name="T0" fmla="*/ 37 w 40"/>
                <a:gd name="T1" fmla="*/ 0 h 58"/>
                <a:gd name="T2" fmla="*/ 37 w 40"/>
                <a:gd name="T3" fmla="*/ 0 h 58"/>
                <a:gd name="T4" fmla="*/ 1 w 40"/>
                <a:gd name="T5" fmla="*/ 42 h 58"/>
                <a:gd name="T6" fmla="*/ 4 w 40"/>
                <a:gd name="T7" fmla="*/ 50 h 58"/>
                <a:gd name="T8" fmla="*/ 4 w 40"/>
                <a:gd name="T9" fmla="*/ 52 h 58"/>
                <a:gd name="T10" fmla="*/ 0 w 40"/>
                <a:gd name="T11" fmla="*/ 57 h 58"/>
                <a:gd name="T12" fmla="*/ 0 w 40"/>
                <a:gd name="T13" fmla="*/ 57 h 58"/>
                <a:gd name="T14" fmla="*/ 0 w 40"/>
                <a:gd name="T15" fmla="*/ 57 h 58"/>
                <a:gd name="T16" fmla="*/ 13 w 40"/>
                <a:gd name="T17" fmla="*/ 58 h 58"/>
                <a:gd name="T18" fmla="*/ 13 w 40"/>
                <a:gd name="T19" fmla="*/ 58 h 58"/>
                <a:gd name="T20" fmla="*/ 15 w 40"/>
                <a:gd name="T21" fmla="*/ 58 h 58"/>
                <a:gd name="T22" fmla="*/ 29 w 40"/>
                <a:gd name="T23" fmla="*/ 24 h 58"/>
                <a:gd name="T24" fmla="*/ 29 w 40"/>
                <a:gd name="T25" fmla="*/ 24 h 58"/>
                <a:gd name="T26" fmla="*/ 29 w 40"/>
                <a:gd name="T27" fmla="*/ 24 h 58"/>
                <a:gd name="T28" fmla="*/ 36 w 40"/>
                <a:gd name="T29" fmla="*/ 16 h 58"/>
                <a:gd name="T30" fmla="*/ 29 w 40"/>
                <a:gd name="T31" fmla="*/ 10 h 58"/>
                <a:gd name="T32" fmla="*/ 38 w 40"/>
                <a:gd name="T33" fmla="*/ 6 h 58"/>
                <a:gd name="T34" fmla="*/ 37 w 40"/>
                <a:gd name="T35" fmla="*/ 0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" y="7"/>
                    <a:pt x="1" y="42"/>
                    <a:pt x="1" y="42"/>
                  </a:cubicBezTo>
                  <a:cubicBezTo>
                    <a:pt x="3" y="46"/>
                    <a:pt x="4" y="48"/>
                    <a:pt x="4" y="50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" y="58"/>
                    <a:pt x="8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7074834" y="1366372"/>
              <a:ext cx="127462" cy="184804"/>
            </a:xfrm>
            <a:custGeom>
              <a:avLst/>
              <a:gdLst>
                <a:gd name="T0" fmla="*/ 13 w 40"/>
                <a:gd name="T1" fmla="*/ 58 h 58"/>
                <a:gd name="T2" fmla="*/ 13 w 40"/>
                <a:gd name="T3" fmla="*/ 58 h 58"/>
                <a:gd name="T4" fmla="*/ 13 w 40"/>
                <a:gd name="T5" fmla="*/ 58 h 58"/>
                <a:gd name="T6" fmla="*/ 13 w 40"/>
                <a:gd name="T7" fmla="*/ 58 h 58"/>
                <a:gd name="T8" fmla="*/ 0 w 40"/>
                <a:gd name="T9" fmla="*/ 57 h 58"/>
                <a:gd name="T10" fmla="*/ 0 w 40"/>
                <a:gd name="T11" fmla="*/ 57 h 58"/>
                <a:gd name="T12" fmla="*/ 0 w 40"/>
                <a:gd name="T13" fmla="*/ 57 h 58"/>
                <a:gd name="T14" fmla="*/ 29 w 40"/>
                <a:gd name="T15" fmla="*/ 24 h 58"/>
                <a:gd name="T16" fmla="*/ 29 w 40"/>
                <a:gd name="T17" fmla="*/ 24 h 58"/>
                <a:gd name="T18" fmla="*/ 15 w 40"/>
                <a:gd name="T19" fmla="*/ 58 h 58"/>
                <a:gd name="T20" fmla="*/ 29 w 40"/>
                <a:gd name="T21" fmla="*/ 24 h 58"/>
                <a:gd name="T22" fmla="*/ 29 w 40"/>
                <a:gd name="T23" fmla="*/ 10 h 58"/>
                <a:gd name="T24" fmla="*/ 29 w 40"/>
                <a:gd name="T25" fmla="*/ 10 h 58"/>
                <a:gd name="T26" fmla="*/ 36 w 40"/>
                <a:gd name="T27" fmla="*/ 16 h 58"/>
                <a:gd name="T28" fmla="*/ 29 w 40"/>
                <a:gd name="T29" fmla="*/ 10 h 58"/>
                <a:gd name="T30" fmla="*/ 37 w 40"/>
                <a:gd name="T31" fmla="*/ 0 h 58"/>
                <a:gd name="T32" fmla="*/ 37 w 40"/>
                <a:gd name="T33" fmla="*/ 0 h 58"/>
                <a:gd name="T34" fmla="*/ 38 w 40"/>
                <a:gd name="T35" fmla="*/ 6 h 58"/>
                <a:gd name="T36" fmla="*/ 37 w 40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8">
                  <a:moveTo>
                    <a:pt x="13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29" y="24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40" y="51"/>
                    <a:pt x="28" y="58"/>
                    <a:pt x="15" y="58"/>
                  </a:cubicBezTo>
                  <a:cubicBezTo>
                    <a:pt x="28" y="58"/>
                    <a:pt x="40" y="51"/>
                    <a:pt x="29" y="24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462D7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7269215" y="824704"/>
              <a:ext cx="1092995" cy="1121571"/>
            </a:xfrm>
            <a:custGeom>
              <a:avLst/>
              <a:gdLst>
                <a:gd name="T0" fmla="*/ 174 w 343"/>
                <a:gd name="T1" fmla="*/ 0 h 352"/>
                <a:gd name="T2" fmla="*/ 115 w 343"/>
                <a:gd name="T3" fmla="*/ 8 h 352"/>
                <a:gd name="T4" fmla="*/ 51 w 343"/>
                <a:gd name="T5" fmla="*/ 172 h 352"/>
                <a:gd name="T6" fmla="*/ 70 w 343"/>
                <a:gd name="T7" fmla="*/ 352 h 352"/>
                <a:gd name="T8" fmla="*/ 200 w 343"/>
                <a:gd name="T9" fmla="*/ 352 h 352"/>
                <a:gd name="T10" fmla="*/ 228 w 343"/>
                <a:gd name="T11" fmla="*/ 309 h 352"/>
                <a:gd name="T12" fmla="*/ 241 w 343"/>
                <a:gd name="T13" fmla="*/ 312 h 352"/>
                <a:gd name="T14" fmla="*/ 268 w 343"/>
                <a:gd name="T15" fmla="*/ 316 h 352"/>
                <a:gd name="T16" fmla="*/ 294 w 343"/>
                <a:gd name="T17" fmla="*/ 262 h 352"/>
                <a:gd name="T18" fmla="*/ 304 w 343"/>
                <a:gd name="T19" fmla="*/ 249 h 352"/>
                <a:gd name="T20" fmla="*/ 294 w 343"/>
                <a:gd name="T21" fmla="*/ 240 h 352"/>
                <a:gd name="T22" fmla="*/ 307 w 343"/>
                <a:gd name="T23" fmla="*/ 233 h 352"/>
                <a:gd name="T24" fmla="*/ 305 w 343"/>
                <a:gd name="T25" fmla="*/ 212 h 352"/>
                <a:gd name="T26" fmla="*/ 327 w 343"/>
                <a:gd name="T27" fmla="*/ 204 h 352"/>
                <a:gd name="T28" fmla="*/ 328 w 343"/>
                <a:gd name="T29" fmla="*/ 182 h 352"/>
                <a:gd name="T30" fmla="*/ 320 w 343"/>
                <a:gd name="T31" fmla="*/ 173 h 352"/>
                <a:gd name="T32" fmla="*/ 282 w 343"/>
                <a:gd name="T33" fmla="*/ 173 h 352"/>
                <a:gd name="T34" fmla="*/ 261 w 343"/>
                <a:gd name="T35" fmla="*/ 139 h 352"/>
                <a:gd name="T36" fmla="*/ 258 w 343"/>
                <a:gd name="T37" fmla="*/ 138 h 352"/>
                <a:gd name="T38" fmla="*/ 257 w 343"/>
                <a:gd name="T39" fmla="*/ 139 h 352"/>
                <a:gd name="T40" fmla="*/ 248 w 343"/>
                <a:gd name="T41" fmla="*/ 141 h 352"/>
                <a:gd name="T42" fmla="*/ 248 w 343"/>
                <a:gd name="T43" fmla="*/ 141 h 352"/>
                <a:gd name="T44" fmla="*/ 248 w 343"/>
                <a:gd name="T45" fmla="*/ 141 h 352"/>
                <a:gd name="T46" fmla="*/ 227 w 343"/>
                <a:gd name="T47" fmla="*/ 144 h 352"/>
                <a:gd name="T48" fmla="*/ 226 w 343"/>
                <a:gd name="T49" fmla="*/ 144 h 352"/>
                <a:gd name="T50" fmla="*/ 226 w 343"/>
                <a:gd name="T51" fmla="*/ 144 h 352"/>
                <a:gd name="T52" fmla="*/ 226 w 343"/>
                <a:gd name="T53" fmla="*/ 144 h 352"/>
                <a:gd name="T54" fmla="*/ 225 w 343"/>
                <a:gd name="T55" fmla="*/ 144 h 352"/>
                <a:gd name="T56" fmla="*/ 203 w 343"/>
                <a:gd name="T57" fmla="*/ 106 h 352"/>
                <a:gd name="T58" fmla="*/ 204 w 343"/>
                <a:gd name="T59" fmla="*/ 102 h 352"/>
                <a:gd name="T60" fmla="*/ 205 w 343"/>
                <a:gd name="T61" fmla="*/ 101 h 352"/>
                <a:gd name="T62" fmla="*/ 205 w 343"/>
                <a:gd name="T63" fmla="*/ 100 h 352"/>
                <a:gd name="T64" fmla="*/ 197 w 343"/>
                <a:gd name="T65" fmla="*/ 90 h 352"/>
                <a:gd name="T66" fmla="*/ 205 w 343"/>
                <a:gd name="T67" fmla="*/ 82 h 352"/>
                <a:gd name="T68" fmla="*/ 194 w 343"/>
                <a:gd name="T69" fmla="*/ 76 h 352"/>
                <a:gd name="T70" fmla="*/ 196 w 343"/>
                <a:gd name="T71" fmla="*/ 59 h 352"/>
                <a:gd name="T72" fmla="*/ 178 w 343"/>
                <a:gd name="T73" fmla="*/ 53 h 352"/>
                <a:gd name="T74" fmla="*/ 172 w 343"/>
                <a:gd name="T75" fmla="*/ 45 h 352"/>
                <a:gd name="T76" fmla="*/ 177 w 343"/>
                <a:gd name="T77" fmla="*/ 35 h 352"/>
                <a:gd name="T78" fmla="*/ 205 w 343"/>
                <a:gd name="T79" fmla="*/ 3 h 352"/>
                <a:gd name="T80" fmla="*/ 174 w 343"/>
                <a:gd name="T8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3" h="352">
                  <a:moveTo>
                    <a:pt x="174" y="0"/>
                  </a:moveTo>
                  <a:cubicBezTo>
                    <a:pt x="156" y="0"/>
                    <a:pt x="137" y="2"/>
                    <a:pt x="115" y="8"/>
                  </a:cubicBezTo>
                  <a:cubicBezTo>
                    <a:pt x="115" y="8"/>
                    <a:pt x="0" y="37"/>
                    <a:pt x="51" y="172"/>
                  </a:cubicBezTo>
                  <a:cubicBezTo>
                    <a:pt x="51" y="172"/>
                    <a:pt x="79" y="259"/>
                    <a:pt x="70" y="352"/>
                  </a:cubicBezTo>
                  <a:cubicBezTo>
                    <a:pt x="200" y="352"/>
                    <a:pt x="200" y="352"/>
                    <a:pt x="200" y="352"/>
                  </a:cubicBezTo>
                  <a:cubicBezTo>
                    <a:pt x="202" y="316"/>
                    <a:pt x="217" y="309"/>
                    <a:pt x="228" y="309"/>
                  </a:cubicBezTo>
                  <a:cubicBezTo>
                    <a:pt x="236" y="309"/>
                    <a:pt x="241" y="312"/>
                    <a:pt x="241" y="312"/>
                  </a:cubicBezTo>
                  <a:cubicBezTo>
                    <a:pt x="241" y="312"/>
                    <a:pt x="254" y="316"/>
                    <a:pt x="268" y="316"/>
                  </a:cubicBezTo>
                  <a:cubicBezTo>
                    <a:pt x="289" y="316"/>
                    <a:pt x="313" y="307"/>
                    <a:pt x="294" y="262"/>
                  </a:cubicBezTo>
                  <a:cubicBezTo>
                    <a:pt x="304" y="249"/>
                    <a:pt x="304" y="249"/>
                    <a:pt x="304" y="249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7" y="233"/>
                    <a:pt x="307" y="233"/>
                    <a:pt x="307" y="233"/>
                  </a:cubicBezTo>
                  <a:cubicBezTo>
                    <a:pt x="305" y="212"/>
                    <a:pt x="305" y="212"/>
                    <a:pt x="305" y="212"/>
                  </a:cubicBezTo>
                  <a:cubicBezTo>
                    <a:pt x="327" y="204"/>
                    <a:pt x="327" y="204"/>
                    <a:pt x="327" y="204"/>
                  </a:cubicBezTo>
                  <a:cubicBezTo>
                    <a:pt x="327" y="204"/>
                    <a:pt x="343" y="198"/>
                    <a:pt x="328" y="182"/>
                  </a:cubicBezTo>
                  <a:cubicBezTo>
                    <a:pt x="320" y="173"/>
                    <a:pt x="320" y="173"/>
                    <a:pt x="320" y="173"/>
                  </a:cubicBezTo>
                  <a:cubicBezTo>
                    <a:pt x="282" y="173"/>
                    <a:pt x="282" y="173"/>
                    <a:pt x="282" y="173"/>
                  </a:cubicBezTo>
                  <a:cubicBezTo>
                    <a:pt x="280" y="147"/>
                    <a:pt x="270" y="140"/>
                    <a:pt x="261" y="139"/>
                  </a:cubicBezTo>
                  <a:cubicBezTo>
                    <a:pt x="260" y="139"/>
                    <a:pt x="259" y="138"/>
                    <a:pt x="258" y="138"/>
                  </a:cubicBezTo>
                  <a:cubicBezTo>
                    <a:pt x="258" y="138"/>
                    <a:pt x="257" y="139"/>
                    <a:pt x="257" y="139"/>
                  </a:cubicBezTo>
                  <a:cubicBezTo>
                    <a:pt x="252" y="139"/>
                    <a:pt x="249" y="140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7" y="141"/>
                    <a:pt x="237" y="144"/>
                    <a:pt x="227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6" y="144"/>
                    <a:pt x="226" y="144"/>
                  </a:cubicBezTo>
                  <a:cubicBezTo>
                    <a:pt x="226" y="144"/>
                    <a:pt x="225" y="144"/>
                    <a:pt x="225" y="144"/>
                  </a:cubicBezTo>
                  <a:cubicBezTo>
                    <a:pt x="209" y="144"/>
                    <a:pt x="192" y="137"/>
                    <a:pt x="203" y="106"/>
                  </a:cubicBezTo>
                  <a:cubicBezTo>
                    <a:pt x="203" y="105"/>
                    <a:pt x="204" y="103"/>
                    <a:pt x="204" y="102"/>
                  </a:cubicBezTo>
                  <a:cubicBezTo>
                    <a:pt x="204" y="102"/>
                    <a:pt x="204" y="101"/>
                    <a:pt x="205" y="101"/>
                  </a:cubicBezTo>
                  <a:cubicBezTo>
                    <a:pt x="205" y="101"/>
                    <a:pt x="205" y="100"/>
                    <a:pt x="205" y="100"/>
                  </a:cubicBezTo>
                  <a:cubicBezTo>
                    <a:pt x="197" y="90"/>
                    <a:pt x="197" y="90"/>
                    <a:pt x="197" y="90"/>
                  </a:cubicBezTo>
                  <a:cubicBezTo>
                    <a:pt x="205" y="82"/>
                    <a:pt x="205" y="82"/>
                    <a:pt x="205" y="82"/>
                  </a:cubicBezTo>
                  <a:cubicBezTo>
                    <a:pt x="194" y="76"/>
                    <a:pt x="194" y="76"/>
                    <a:pt x="194" y="76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53"/>
                    <a:pt x="172" y="50"/>
                    <a:pt x="172" y="45"/>
                  </a:cubicBezTo>
                  <a:cubicBezTo>
                    <a:pt x="172" y="42"/>
                    <a:pt x="173" y="39"/>
                    <a:pt x="177" y="35"/>
                  </a:cubicBezTo>
                  <a:cubicBezTo>
                    <a:pt x="205" y="3"/>
                    <a:pt x="205" y="3"/>
                    <a:pt x="205" y="3"/>
                  </a:cubicBezTo>
                  <a:cubicBezTo>
                    <a:pt x="195" y="1"/>
                    <a:pt x="185" y="0"/>
                    <a:pt x="174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7817306" y="834264"/>
              <a:ext cx="471613" cy="541667"/>
            </a:xfrm>
            <a:custGeom>
              <a:avLst/>
              <a:gdLst>
                <a:gd name="T0" fmla="*/ 33 w 148"/>
                <a:gd name="T1" fmla="*/ 0 h 170"/>
                <a:gd name="T2" fmla="*/ 33 w 148"/>
                <a:gd name="T3" fmla="*/ 0 h 170"/>
                <a:gd name="T4" fmla="*/ 33 w 148"/>
                <a:gd name="T5" fmla="*/ 0 h 170"/>
                <a:gd name="T6" fmla="*/ 5 w 148"/>
                <a:gd name="T7" fmla="*/ 32 h 170"/>
                <a:gd name="T8" fmla="*/ 0 w 148"/>
                <a:gd name="T9" fmla="*/ 42 h 170"/>
                <a:gd name="T10" fmla="*/ 6 w 148"/>
                <a:gd name="T11" fmla="*/ 50 h 170"/>
                <a:gd name="T12" fmla="*/ 24 w 148"/>
                <a:gd name="T13" fmla="*/ 56 h 170"/>
                <a:gd name="T14" fmla="*/ 22 w 148"/>
                <a:gd name="T15" fmla="*/ 73 h 170"/>
                <a:gd name="T16" fmla="*/ 33 w 148"/>
                <a:gd name="T17" fmla="*/ 79 h 170"/>
                <a:gd name="T18" fmla="*/ 25 w 148"/>
                <a:gd name="T19" fmla="*/ 87 h 170"/>
                <a:gd name="T20" fmla="*/ 33 w 148"/>
                <a:gd name="T21" fmla="*/ 97 h 170"/>
                <a:gd name="T22" fmla="*/ 33 w 148"/>
                <a:gd name="T23" fmla="*/ 97 h 170"/>
                <a:gd name="T24" fmla="*/ 33 w 148"/>
                <a:gd name="T25" fmla="*/ 98 h 170"/>
                <a:gd name="T26" fmla="*/ 32 w 148"/>
                <a:gd name="T27" fmla="*/ 99 h 170"/>
                <a:gd name="T28" fmla="*/ 31 w 148"/>
                <a:gd name="T29" fmla="*/ 103 h 170"/>
                <a:gd name="T30" fmla="*/ 53 w 148"/>
                <a:gd name="T31" fmla="*/ 141 h 170"/>
                <a:gd name="T32" fmla="*/ 54 w 148"/>
                <a:gd name="T33" fmla="*/ 141 h 170"/>
                <a:gd name="T34" fmla="*/ 55 w 148"/>
                <a:gd name="T35" fmla="*/ 141 h 170"/>
                <a:gd name="T36" fmla="*/ 76 w 148"/>
                <a:gd name="T37" fmla="*/ 138 h 170"/>
                <a:gd name="T38" fmla="*/ 76 w 148"/>
                <a:gd name="T39" fmla="*/ 138 h 170"/>
                <a:gd name="T40" fmla="*/ 76 w 148"/>
                <a:gd name="T41" fmla="*/ 138 h 170"/>
                <a:gd name="T42" fmla="*/ 85 w 148"/>
                <a:gd name="T43" fmla="*/ 136 h 170"/>
                <a:gd name="T44" fmla="*/ 86 w 148"/>
                <a:gd name="T45" fmla="*/ 135 h 170"/>
                <a:gd name="T46" fmla="*/ 86 w 148"/>
                <a:gd name="T47" fmla="*/ 135 h 170"/>
                <a:gd name="T48" fmla="*/ 86 w 148"/>
                <a:gd name="T49" fmla="*/ 135 h 170"/>
                <a:gd name="T50" fmla="*/ 89 w 148"/>
                <a:gd name="T51" fmla="*/ 136 h 170"/>
                <a:gd name="T52" fmla="*/ 110 w 148"/>
                <a:gd name="T53" fmla="*/ 170 h 170"/>
                <a:gd name="T54" fmla="*/ 148 w 148"/>
                <a:gd name="T55" fmla="*/ 170 h 170"/>
                <a:gd name="T56" fmla="*/ 121 w 148"/>
                <a:gd name="T57" fmla="*/ 138 h 170"/>
                <a:gd name="T58" fmla="*/ 120 w 148"/>
                <a:gd name="T59" fmla="*/ 132 h 170"/>
                <a:gd name="T60" fmla="*/ 129 w 148"/>
                <a:gd name="T61" fmla="*/ 111 h 170"/>
                <a:gd name="T62" fmla="*/ 33 w 148"/>
                <a:gd name="T6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70"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47"/>
                    <a:pt x="6" y="50"/>
                    <a:pt x="6" y="50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3" y="98"/>
                    <a:pt x="33" y="98"/>
                  </a:cubicBezTo>
                  <a:cubicBezTo>
                    <a:pt x="32" y="98"/>
                    <a:pt x="32" y="99"/>
                    <a:pt x="32" y="99"/>
                  </a:cubicBezTo>
                  <a:cubicBezTo>
                    <a:pt x="32" y="100"/>
                    <a:pt x="31" y="102"/>
                    <a:pt x="31" y="103"/>
                  </a:cubicBezTo>
                  <a:cubicBezTo>
                    <a:pt x="20" y="134"/>
                    <a:pt x="37" y="141"/>
                    <a:pt x="53" y="141"/>
                  </a:cubicBez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cubicBezTo>
                    <a:pt x="85" y="136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98" y="137"/>
                    <a:pt x="108" y="144"/>
                    <a:pt x="110" y="170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21" y="138"/>
                    <a:pt x="120" y="136"/>
                    <a:pt x="120" y="132"/>
                  </a:cubicBezTo>
                  <a:cubicBezTo>
                    <a:pt x="120" y="127"/>
                    <a:pt x="121" y="120"/>
                    <a:pt x="129" y="111"/>
                  </a:cubicBezTo>
                  <a:cubicBezTo>
                    <a:pt x="129" y="111"/>
                    <a:pt x="123" y="17"/>
                    <a:pt x="3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7817306" y="834264"/>
              <a:ext cx="283605" cy="449265"/>
            </a:xfrm>
            <a:custGeom>
              <a:avLst/>
              <a:gdLst>
                <a:gd name="T0" fmla="*/ 53 w 89"/>
                <a:gd name="T1" fmla="*/ 141 h 141"/>
                <a:gd name="T2" fmla="*/ 54 w 89"/>
                <a:gd name="T3" fmla="*/ 141 h 141"/>
                <a:gd name="T4" fmla="*/ 54 w 89"/>
                <a:gd name="T5" fmla="*/ 141 h 141"/>
                <a:gd name="T6" fmla="*/ 53 w 89"/>
                <a:gd name="T7" fmla="*/ 141 h 141"/>
                <a:gd name="T8" fmla="*/ 76 w 89"/>
                <a:gd name="T9" fmla="*/ 138 h 141"/>
                <a:gd name="T10" fmla="*/ 55 w 89"/>
                <a:gd name="T11" fmla="*/ 141 h 141"/>
                <a:gd name="T12" fmla="*/ 76 w 89"/>
                <a:gd name="T13" fmla="*/ 138 h 141"/>
                <a:gd name="T14" fmla="*/ 85 w 89"/>
                <a:gd name="T15" fmla="*/ 136 h 141"/>
                <a:gd name="T16" fmla="*/ 76 w 89"/>
                <a:gd name="T17" fmla="*/ 138 h 141"/>
                <a:gd name="T18" fmla="*/ 85 w 89"/>
                <a:gd name="T19" fmla="*/ 136 h 141"/>
                <a:gd name="T20" fmla="*/ 86 w 89"/>
                <a:gd name="T21" fmla="*/ 135 h 141"/>
                <a:gd name="T22" fmla="*/ 86 w 89"/>
                <a:gd name="T23" fmla="*/ 135 h 141"/>
                <a:gd name="T24" fmla="*/ 89 w 89"/>
                <a:gd name="T25" fmla="*/ 136 h 141"/>
                <a:gd name="T26" fmla="*/ 86 w 89"/>
                <a:gd name="T27" fmla="*/ 135 h 141"/>
                <a:gd name="T28" fmla="*/ 32 w 89"/>
                <a:gd name="T29" fmla="*/ 99 h 141"/>
                <a:gd name="T30" fmla="*/ 31 w 89"/>
                <a:gd name="T31" fmla="*/ 103 h 141"/>
                <a:gd name="T32" fmla="*/ 32 w 89"/>
                <a:gd name="T33" fmla="*/ 99 h 141"/>
                <a:gd name="T34" fmla="*/ 33 w 89"/>
                <a:gd name="T35" fmla="*/ 97 h 141"/>
                <a:gd name="T36" fmla="*/ 33 w 89"/>
                <a:gd name="T37" fmla="*/ 98 h 141"/>
                <a:gd name="T38" fmla="*/ 33 w 89"/>
                <a:gd name="T39" fmla="*/ 97 h 141"/>
                <a:gd name="T40" fmla="*/ 33 w 89"/>
                <a:gd name="T41" fmla="*/ 97 h 141"/>
                <a:gd name="T42" fmla="*/ 33 w 89"/>
                <a:gd name="T43" fmla="*/ 79 h 141"/>
                <a:gd name="T44" fmla="*/ 25 w 89"/>
                <a:gd name="T45" fmla="*/ 87 h 141"/>
                <a:gd name="T46" fmla="*/ 33 w 89"/>
                <a:gd name="T47" fmla="*/ 79 h 141"/>
                <a:gd name="T48" fmla="*/ 24 w 89"/>
                <a:gd name="T49" fmla="*/ 56 h 141"/>
                <a:gd name="T50" fmla="*/ 22 w 89"/>
                <a:gd name="T51" fmla="*/ 73 h 141"/>
                <a:gd name="T52" fmla="*/ 24 w 89"/>
                <a:gd name="T53" fmla="*/ 56 h 141"/>
                <a:gd name="T54" fmla="*/ 33 w 89"/>
                <a:gd name="T55" fmla="*/ 0 h 141"/>
                <a:gd name="T56" fmla="*/ 5 w 89"/>
                <a:gd name="T57" fmla="*/ 32 h 141"/>
                <a:gd name="T58" fmla="*/ 0 w 89"/>
                <a:gd name="T59" fmla="*/ 42 h 141"/>
                <a:gd name="T60" fmla="*/ 5 w 89"/>
                <a:gd name="T61" fmla="*/ 32 h 141"/>
                <a:gd name="T62" fmla="*/ 33 w 89"/>
                <a:gd name="T63" fmla="*/ 0 h 141"/>
                <a:gd name="T64" fmla="*/ 33 w 89"/>
                <a:gd name="T6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141">
                  <a:moveTo>
                    <a:pt x="53" y="141"/>
                  </a:moveTo>
                  <a:cubicBezTo>
                    <a:pt x="53" y="141"/>
                    <a:pt x="54" y="141"/>
                    <a:pt x="54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4" y="141"/>
                    <a:pt x="53" y="141"/>
                    <a:pt x="53" y="141"/>
                  </a:cubicBezTo>
                  <a:moveTo>
                    <a:pt x="76" y="138"/>
                  </a:moveTo>
                  <a:cubicBezTo>
                    <a:pt x="75" y="138"/>
                    <a:pt x="65" y="141"/>
                    <a:pt x="55" y="141"/>
                  </a:cubicBezTo>
                  <a:cubicBezTo>
                    <a:pt x="65" y="141"/>
                    <a:pt x="75" y="138"/>
                    <a:pt x="76" y="138"/>
                  </a:cubicBezTo>
                  <a:moveTo>
                    <a:pt x="85" y="136"/>
                  </a:moveTo>
                  <a:cubicBezTo>
                    <a:pt x="80" y="136"/>
                    <a:pt x="77" y="137"/>
                    <a:pt x="76" y="138"/>
                  </a:cubicBezTo>
                  <a:cubicBezTo>
                    <a:pt x="77" y="137"/>
                    <a:pt x="80" y="136"/>
                    <a:pt x="85" y="136"/>
                  </a:cubicBezTo>
                  <a:moveTo>
                    <a:pt x="86" y="135"/>
                  </a:moveTo>
                  <a:cubicBezTo>
                    <a:pt x="86" y="135"/>
                    <a:pt x="86" y="135"/>
                    <a:pt x="86" y="135"/>
                  </a:cubicBezTo>
                  <a:cubicBezTo>
                    <a:pt x="87" y="135"/>
                    <a:pt x="88" y="136"/>
                    <a:pt x="89" y="136"/>
                  </a:cubicBezTo>
                  <a:cubicBezTo>
                    <a:pt x="88" y="136"/>
                    <a:pt x="87" y="135"/>
                    <a:pt x="86" y="135"/>
                  </a:cubicBezTo>
                  <a:moveTo>
                    <a:pt x="32" y="99"/>
                  </a:moveTo>
                  <a:cubicBezTo>
                    <a:pt x="32" y="100"/>
                    <a:pt x="31" y="102"/>
                    <a:pt x="31" y="103"/>
                  </a:cubicBezTo>
                  <a:cubicBezTo>
                    <a:pt x="31" y="102"/>
                    <a:pt x="32" y="100"/>
                    <a:pt x="32" y="99"/>
                  </a:cubicBezTo>
                  <a:moveTo>
                    <a:pt x="33" y="97"/>
                  </a:moveTo>
                  <a:cubicBezTo>
                    <a:pt x="33" y="97"/>
                    <a:pt x="33" y="98"/>
                    <a:pt x="33" y="98"/>
                  </a:cubicBezTo>
                  <a:cubicBezTo>
                    <a:pt x="33" y="98"/>
                    <a:pt x="33" y="97"/>
                    <a:pt x="33" y="97"/>
                  </a:cubicBezTo>
                  <a:cubicBezTo>
                    <a:pt x="33" y="97"/>
                    <a:pt x="33" y="97"/>
                    <a:pt x="33" y="97"/>
                  </a:cubicBezTo>
                  <a:moveTo>
                    <a:pt x="33" y="79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33" y="79"/>
                    <a:pt x="33" y="79"/>
                    <a:pt x="33" y="79"/>
                  </a:cubicBezTo>
                  <a:moveTo>
                    <a:pt x="24" y="56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24" y="56"/>
                    <a:pt x="24" y="56"/>
                    <a:pt x="24" y="56"/>
                  </a:cubicBezTo>
                  <a:moveTo>
                    <a:pt x="33" y="0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1" y="36"/>
                    <a:pt x="0" y="39"/>
                    <a:pt x="0" y="42"/>
                  </a:cubicBezTo>
                  <a:cubicBezTo>
                    <a:pt x="0" y="39"/>
                    <a:pt x="1" y="36"/>
                    <a:pt x="5" y="3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7549633" y="1019067"/>
              <a:ext cx="181635" cy="210295"/>
            </a:xfrm>
            <a:custGeom>
              <a:avLst/>
              <a:gdLst>
                <a:gd name="T0" fmla="*/ 0 w 57"/>
                <a:gd name="T1" fmla="*/ 17 h 66"/>
                <a:gd name="T2" fmla="*/ 0 w 57"/>
                <a:gd name="T3" fmla="*/ 49 h 66"/>
                <a:gd name="T4" fmla="*/ 28 w 57"/>
                <a:gd name="T5" fmla="*/ 66 h 66"/>
                <a:gd name="T6" fmla="*/ 57 w 57"/>
                <a:gd name="T7" fmla="*/ 49 h 66"/>
                <a:gd name="T8" fmla="*/ 57 w 57"/>
                <a:gd name="T9" fmla="*/ 17 h 66"/>
                <a:gd name="T10" fmla="*/ 28 w 57"/>
                <a:gd name="T11" fmla="*/ 0 h 66"/>
                <a:gd name="T12" fmla="*/ 0 w 57"/>
                <a:gd name="T13" fmla="*/ 17 h 66"/>
                <a:gd name="T14" fmla="*/ 50 w 57"/>
                <a:gd name="T15" fmla="*/ 45 h 66"/>
                <a:gd name="T16" fmla="*/ 32 w 57"/>
                <a:gd name="T17" fmla="*/ 56 h 66"/>
                <a:gd name="T18" fmla="*/ 32 w 57"/>
                <a:gd name="T19" fmla="*/ 10 h 66"/>
                <a:gd name="T20" fmla="*/ 50 w 57"/>
                <a:gd name="T21" fmla="*/ 21 h 66"/>
                <a:gd name="T22" fmla="*/ 50 w 57"/>
                <a:gd name="T23" fmla="*/ 45 h 66"/>
                <a:gd name="T24" fmla="*/ 7 w 57"/>
                <a:gd name="T25" fmla="*/ 21 h 66"/>
                <a:gd name="T26" fmla="*/ 25 w 57"/>
                <a:gd name="T27" fmla="*/ 10 h 66"/>
                <a:gd name="T28" fmla="*/ 25 w 57"/>
                <a:gd name="T29" fmla="*/ 56 h 66"/>
                <a:gd name="T30" fmla="*/ 7 w 57"/>
                <a:gd name="T31" fmla="*/ 45 h 66"/>
                <a:gd name="T32" fmla="*/ 7 w 57"/>
                <a:gd name="T33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0" y="17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17"/>
                  </a:lnTo>
                  <a:close/>
                  <a:moveTo>
                    <a:pt x="50" y="45"/>
                  </a:moveTo>
                  <a:cubicBezTo>
                    <a:pt x="48" y="47"/>
                    <a:pt x="37" y="52"/>
                    <a:pt x="32" y="56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7" y="13"/>
                    <a:pt x="48" y="19"/>
                    <a:pt x="50" y="21"/>
                  </a:cubicBezTo>
                  <a:lnTo>
                    <a:pt x="50" y="45"/>
                  </a:lnTo>
                  <a:close/>
                  <a:moveTo>
                    <a:pt x="7" y="21"/>
                  </a:moveTo>
                  <a:cubicBezTo>
                    <a:pt x="9" y="19"/>
                    <a:pt x="19" y="14"/>
                    <a:pt x="25" y="10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19" y="52"/>
                    <a:pt x="9" y="47"/>
                    <a:pt x="7" y="45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6231078" y="802401"/>
              <a:ext cx="398322" cy="430148"/>
            </a:xfrm>
            <a:custGeom>
              <a:avLst/>
              <a:gdLst>
                <a:gd name="T0" fmla="*/ 121108 w 398383"/>
                <a:gd name="T1" fmla="*/ 258152 h 430254"/>
                <a:gd name="T2" fmla="*/ 121108 w 398383"/>
                <a:gd name="T3" fmla="*/ 232656 h 430254"/>
                <a:gd name="T4" fmla="*/ 270900 w 398383"/>
                <a:gd name="T5" fmla="*/ 232656 h 430254"/>
                <a:gd name="T6" fmla="*/ 270900 w 398383"/>
                <a:gd name="T7" fmla="*/ 258152 h 430254"/>
                <a:gd name="T8" fmla="*/ 121108 w 398383"/>
                <a:gd name="T9" fmla="*/ 258152 h 430254"/>
                <a:gd name="T10" fmla="*/ 121108 w 398383"/>
                <a:gd name="T11" fmla="*/ 188037 h 430254"/>
                <a:gd name="T12" fmla="*/ 121108 w 398383"/>
                <a:gd name="T13" fmla="*/ 159353 h 430254"/>
                <a:gd name="T14" fmla="*/ 270900 w 398383"/>
                <a:gd name="T15" fmla="*/ 159353 h 430254"/>
                <a:gd name="T16" fmla="*/ 270900 w 398383"/>
                <a:gd name="T17" fmla="*/ 188037 h 430254"/>
                <a:gd name="T18" fmla="*/ 121108 w 398383"/>
                <a:gd name="T19" fmla="*/ 188037 h 430254"/>
                <a:gd name="T20" fmla="*/ 121108 w 398383"/>
                <a:gd name="T21" fmla="*/ 114734 h 430254"/>
                <a:gd name="T22" fmla="*/ 121108 w 398383"/>
                <a:gd name="T23" fmla="*/ 89238 h 430254"/>
                <a:gd name="T24" fmla="*/ 270900 w 398383"/>
                <a:gd name="T25" fmla="*/ 89238 h 430254"/>
                <a:gd name="T26" fmla="*/ 270900 w 398383"/>
                <a:gd name="T27" fmla="*/ 114734 h 430254"/>
                <a:gd name="T28" fmla="*/ 121108 w 398383"/>
                <a:gd name="T29" fmla="*/ 114734 h 430254"/>
                <a:gd name="T30" fmla="*/ 299584 w 398383"/>
                <a:gd name="T31" fmla="*/ 0 h 430254"/>
                <a:gd name="T32" fmla="*/ 98799 w 398383"/>
                <a:gd name="T33" fmla="*/ 0 h 430254"/>
                <a:gd name="T34" fmla="*/ 0 w 398383"/>
                <a:gd name="T35" fmla="*/ 172101 h 430254"/>
                <a:gd name="T36" fmla="*/ 98799 w 398383"/>
                <a:gd name="T37" fmla="*/ 344203 h 430254"/>
                <a:gd name="T38" fmla="*/ 229469 w 398383"/>
                <a:gd name="T39" fmla="*/ 344203 h 430254"/>
                <a:gd name="T40" fmla="*/ 347390 w 398383"/>
                <a:gd name="T41" fmla="*/ 430254 h 430254"/>
                <a:gd name="T42" fmla="*/ 328268 w 398383"/>
                <a:gd name="T43" fmla="*/ 293210 h 430254"/>
                <a:gd name="T44" fmla="*/ 398383 w 398383"/>
                <a:gd name="T45" fmla="*/ 172101 h 430254"/>
                <a:gd name="T46" fmla="*/ 299584 w 398383"/>
                <a:gd name="T47" fmla="*/ 0 h 430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8383" h="430254">
                  <a:moveTo>
                    <a:pt x="121108" y="258152"/>
                  </a:moveTo>
                  <a:lnTo>
                    <a:pt x="121108" y="232656"/>
                  </a:lnTo>
                  <a:lnTo>
                    <a:pt x="270900" y="232656"/>
                  </a:lnTo>
                  <a:lnTo>
                    <a:pt x="270900" y="258152"/>
                  </a:lnTo>
                  <a:lnTo>
                    <a:pt x="121108" y="258152"/>
                  </a:lnTo>
                  <a:moveTo>
                    <a:pt x="121108" y="188037"/>
                  </a:moveTo>
                  <a:lnTo>
                    <a:pt x="121108" y="159353"/>
                  </a:lnTo>
                  <a:lnTo>
                    <a:pt x="270900" y="159353"/>
                  </a:lnTo>
                  <a:lnTo>
                    <a:pt x="270900" y="188037"/>
                  </a:lnTo>
                  <a:lnTo>
                    <a:pt x="121108" y="188037"/>
                  </a:lnTo>
                  <a:moveTo>
                    <a:pt x="121108" y="114734"/>
                  </a:moveTo>
                  <a:lnTo>
                    <a:pt x="121108" y="89238"/>
                  </a:lnTo>
                  <a:lnTo>
                    <a:pt x="270900" y="89238"/>
                  </a:lnTo>
                  <a:lnTo>
                    <a:pt x="270900" y="114734"/>
                  </a:lnTo>
                  <a:lnTo>
                    <a:pt x="121108" y="114734"/>
                  </a:lnTo>
                  <a:moveTo>
                    <a:pt x="299584" y="0"/>
                  </a:moveTo>
                  <a:lnTo>
                    <a:pt x="98799" y="0"/>
                  </a:lnTo>
                  <a:lnTo>
                    <a:pt x="0" y="172101"/>
                  </a:lnTo>
                  <a:lnTo>
                    <a:pt x="98799" y="344203"/>
                  </a:lnTo>
                  <a:lnTo>
                    <a:pt x="229469" y="344203"/>
                  </a:lnTo>
                  <a:lnTo>
                    <a:pt x="347390" y="430254"/>
                  </a:lnTo>
                  <a:lnTo>
                    <a:pt x="328268" y="293210"/>
                  </a:lnTo>
                  <a:lnTo>
                    <a:pt x="398383" y="172101"/>
                  </a:lnTo>
                  <a:lnTo>
                    <a:pt x="299584" y="0"/>
                  </a:lnTo>
                </a:path>
              </a:pathLst>
            </a:custGeom>
            <a:gradFill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7900907" y="463906"/>
              <a:ext cx="729725" cy="914462"/>
            </a:xfrm>
            <a:custGeom>
              <a:avLst/>
              <a:gdLst>
                <a:gd name="T0" fmla="*/ 104 w 229"/>
                <a:gd name="T1" fmla="*/ 0 h 287"/>
                <a:gd name="T2" fmla="*/ 0 w 229"/>
                <a:gd name="T3" fmla="*/ 94 h 287"/>
                <a:gd name="T4" fmla="*/ 7 w 229"/>
                <a:gd name="T5" fmla="*/ 115 h 287"/>
                <a:gd name="T6" fmla="*/ 6 w 229"/>
                <a:gd name="T7" fmla="*/ 117 h 287"/>
                <a:gd name="T8" fmla="*/ 102 w 229"/>
                <a:gd name="T9" fmla="*/ 228 h 287"/>
                <a:gd name="T10" fmla="*/ 102 w 229"/>
                <a:gd name="T11" fmla="*/ 228 h 287"/>
                <a:gd name="T12" fmla="*/ 102 w 229"/>
                <a:gd name="T13" fmla="*/ 228 h 287"/>
                <a:gd name="T14" fmla="*/ 93 w 229"/>
                <a:gd name="T15" fmla="*/ 249 h 287"/>
                <a:gd name="T16" fmla="*/ 94 w 229"/>
                <a:gd name="T17" fmla="*/ 255 h 287"/>
                <a:gd name="T18" fmla="*/ 121 w 229"/>
                <a:gd name="T19" fmla="*/ 287 h 287"/>
                <a:gd name="T20" fmla="*/ 188 w 229"/>
                <a:gd name="T21" fmla="*/ 287 h 287"/>
                <a:gd name="T22" fmla="*/ 204 w 229"/>
                <a:gd name="T23" fmla="*/ 141 h 287"/>
                <a:gd name="T24" fmla="*/ 183 w 229"/>
                <a:gd name="T25" fmla="*/ 22 h 287"/>
                <a:gd name="T26" fmla="*/ 162 w 229"/>
                <a:gd name="T27" fmla="*/ 37 h 287"/>
                <a:gd name="T28" fmla="*/ 166 w 229"/>
                <a:gd name="T29" fmla="*/ 12 h 287"/>
                <a:gd name="T30" fmla="*/ 152 w 229"/>
                <a:gd name="T31" fmla="*/ 7 h 287"/>
                <a:gd name="T32" fmla="*/ 104 w 229"/>
                <a:gd name="T3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9" h="287">
                  <a:moveTo>
                    <a:pt x="104" y="0"/>
                  </a:moveTo>
                  <a:cubicBezTo>
                    <a:pt x="6" y="0"/>
                    <a:pt x="0" y="94"/>
                    <a:pt x="0" y="94"/>
                  </a:cubicBezTo>
                  <a:cubicBezTo>
                    <a:pt x="12" y="106"/>
                    <a:pt x="7" y="115"/>
                    <a:pt x="7" y="115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96" y="134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94" y="237"/>
                    <a:pt x="93" y="244"/>
                    <a:pt x="93" y="249"/>
                  </a:cubicBezTo>
                  <a:cubicBezTo>
                    <a:pt x="93" y="253"/>
                    <a:pt x="94" y="255"/>
                    <a:pt x="94" y="255"/>
                  </a:cubicBezTo>
                  <a:cubicBezTo>
                    <a:pt x="121" y="287"/>
                    <a:pt x="121" y="287"/>
                    <a:pt x="121" y="287"/>
                  </a:cubicBezTo>
                  <a:cubicBezTo>
                    <a:pt x="188" y="287"/>
                    <a:pt x="188" y="287"/>
                    <a:pt x="188" y="287"/>
                  </a:cubicBezTo>
                  <a:cubicBezTo>
                    <a:pt x="181" y="211"/>
                    <a:pt x="204" y="141"/>
                    <a:pt x="204" y="141"/>
                  </a:cubicBezTo>
                  <a:cubicBezTo>
                    <a:pt x="229" y="75"/>
                    <a:pt x="205" y="40"/>
                    <a:pt x="183" y="22"/>
                  </a:cubicBezTo>
                  <a:cubicBezTo>
                    <a:pt x="162" y="37"/>
                    <a:pt x="162" y="37"/>
                    <a:pt x="162" y="37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58" y="8"/>
                    <a:pt x="152" y="7"/>
                    <a:pt x="152" y="7"/>
                  </a:cubicBezTo>
                  <a:cubicBezTo>
                    <a:pt x="134" y="2"/>
                    <a:pt x="118" y="0"/>
                    <a:pt x="104" y="0"/>
                  </a:cubicBez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8199695" y="1187941"/>
              <a:ext cx="28679" cy="66912"/>
            </a:xfrm>
            <a:custGeom>
              <a:avLst/>
              <a:gdLst>
                <a:gd name="T0" fmla="*/ 9 w 9"/>
                <a:gd name="T1" fmla="*/ 0 h 21"/>
                <a:gd name="T2" fmla="*/ 0 w 9"/>
                <a:gd name="T3" fmla="*/ 21 h 21"/>
                <a:gd name="T4" fmla="*/ 9 w 9"/>
                <a:gd name="T5" fmla="*/ 0 h 21"/>
                <a:gd name="T6" fmla="*/ 9 w 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1">
                  <a:moveTo>
                    <a:pt x="9" y="0"/>
                  </a:moveTo>
                  <a:cubicBezTo>
                    <a:pt x="1" y="9"/>
                    <a:pt x="0" y="16"/>
                    <a:pt x="0" y="21"/>
                  </a:cubicBezTo>
                  <a:cubicBezTo>
                    <a:pt x="0" y="16"/>
                    <a:pt x="1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6"/>
            <p:cNvSpPr>
              <a:spLocks noEditPoints="1"/>
            </p:cNvSpPr>
            <p:nvPr userDrawn="1"/>
          </p:nvSpPr>
          <p:spPr bwMode="auto">
            <a:xfrm>
              <a:off x="8366896" y="157274"/>
              <a:ext cx="398322" cy="379167"/>
            </a:xfrm>
            <a:custGeom>
              <a:avLst/>
              <a:gdLst>
                <a:gd name="T0" fmla="*/ 39 w 125"/>
                <a:gd name="T1" fmla="*/ 80 h 119"/>
                <a:gd name="T2" fmla="*/ 39 w 125"/>
                <a:gd name="T3" fmla="*/ 72 h 119"/>
                <a:gd name="T4" fmla="*/ 86 w 125"/>
                <a:gd name="T5" fmla="*/ 72 h 119"/>
                <a:gd name="T6" fmla="*/ 86 w 125"/>
                <a:gd name="T7" fmla="*/ 80 h 119"/>
                <a:gd name="T8" fmla="*/ 39 w 125"/>
                <a:gd name="T9" fmla="*/ 80 h 119"/>
                <a:gd name="T10" fmla="*/ 39 w 125"/>
                <a:gd name="T11" fmla="*/ 58 h 119"/>
                <a:gd name="T12" fmla="*/ 39 w 125"/>
                <a:gd name="T13" fmla="*/ 49 h 119"/>
                <a:gd name="T14" fmla="*/ 86 w 125"/>
                <a:gd name="T15" fmla="*/ 49 h 119"/>
                <a:gd name="T16" fmla="*/ 86 w 125"/>
                <a:gd name="T17" fmla="*/ 58 h 119"/>
                <a:gd name="T18" fmla="*/ 39 w 125"/>
                <a:gd name="T19" fmla="*/ 58 h 119"/>
                <a:gd name="T20" fmla="*/ 39 w 125"/>
                <a:gd name="T21" fmla="*/ 35 h 119"/>
                <a:gd name="T22" fmla="*/ 39 w 125"/>
                <a:gd name="T23" fmla="*/ 27 h 119"/>
                <a:gd name="T24" fmla="*/ 86 w 125"/>
                <a:gd name="T25" fmla="*/ 27 h 119"/>
                <a:gd name="T26" fmla="*/ 86 w 125"/>
                <a:gd name="T27" fmla="*/ 35 h 119"/>
                <a:gd name="T28" fmla="*/ 39 w 125"/>
                <a:gd name="T29" fmla="*/ 35 h 119"/>
                <a:gd name="T30" fmla="*/ 93 w 125"/>
                <a:gd name="T31" fmla="*/ 0 h 119"/>
                <a:gd name="T32" fmla="*/ 31 w 125"/>
                <a:gd name="T33" fmla="*/ 0 h 119"/>
                <a:gd name="T34" fmla="*/ 0 w 125"/>
                <a:gd name="T35" fmla="*/ 54 h 119"/>
                <a:gd name="T36" fmla="*/ 21 w 125"/>
                <a:gd name="T37" fmla="*/ 91 h 119"/>
                <a:gd name="T38" fmla="*/ 19 w 125"/>
                <a:gd name="T39" fmla="*/ 109 h 119"/>
                <a:gd name="T40" fmla="*/ 36 w 125"/>
                <a:gd name="T41" fmla="*/ 119 h 119"/>
                <a:gd name="T42" fmla="*/ 36 w 125"/>
                <a:gd name="T43" fmla="*/ 119 h 119"/>
                <a:gd name="T44" fmla="*/ 36 w 125"/>
                <a:gd name="T45" fmla="*/ 119 h 119"/>
                <a:gd name="T46" fmla="*/ 52 w 125"/>
                <a:gd name="T47" fmla="*/ 108 h 119"/>
                <a:gd name="T48" fmla="*/ 93 w 125"/>
                <a:gd name="T49" fmla="*/ 108 h 119"/>
                <a:gd name="T50" fmla="*/ 125 w 125"/>
                <a:gd name="T51" fmla="*/ 54 h 119"/>
                <a:gd name="T52" fmla="*/ 93 w 125"/>
                <a:gd name="T5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19">
                  <a:moveTo>
                    <a:pt x="39" y="80"/>
                  </a:moveTo>
                  <a:cubicBezTo>
                    <a:pt x="39" y="72"/>
                    <a:pt x="39" y="72"/>
                    <a:pt x="39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39" y="80"/>
                    <a:pt x="39" y="80"/>
                    <a:pt x="39" y="80"/>
                  </a:cubicBezTo>
                  <a:moveTo>
                    <a:pt x="39" y="58"/>
                  </a:moveTo>
                  <a:cubicBezTo>
                    <a:pt x="39" y="49"/>
                    <a:pt x="39" y="49"/>
                    <a:pt x="39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39" y="58"/>
                    <a:pt x="39" y="58"/>
                    <a:pt x="39" y="58"/>
                  </a:cubicBezTo>
                  <a:moveTo>
                    <a:pt x="39" y="35"/>
                  </a:moveTo>
                  <a:cubicBezTo>
                    <a:pt x="39" y="27"/>
                    <a:pt x="39" y="27"/>
                    <a:pt x="39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39" y="35"/>
                    <a:pt x="39" y="35"/>
                    <a:pt x="39" y="35"/>
                  </a:cubicBezTo>
                  <a:moveTo>
                    <a:pt x="9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24" y="112"/>
                    <a:pt x="30" y="115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93" y="0"/>
                    <a:pt x="93" y="0"/>
                    <a:pt x="93" y="0"/>
                  </a:cubicBezTo>
                </a:path>
              </a:pathLst>
            </a:custGeom>
            <a:gradFill rotWithShape="1"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8414694" y="504578"/>
              <a:ext cx="66918" cy="79656"/>
            </a:xfrm>
            <a:custGeom>
              <a:avLst/>
              <a:gdLst>
                <a:gd name="T0" fmla="*/ 4 w 21"/>
                <a:gd name="T1" fmla="*/ 0 h 25"/>
                <a:gd name="T2" fmla="*/ 4 w 21"/>
                <a:gd name="T3" fmla="*/ 0 h 25"/>
                <a:gd name="T4" fmla="*/ 4 w 21"/>
                <a:gd name="T5" fmla="*/ 0 h 25"/>
                <a:gd name="T6" fmla="*/ 0 w 21"/>
                <a:gd name="T7" fmla="*/ 25 h 25"/>
                <a:gd name="T8" fmla="*/ 21 w 21"/>
                <a:gd name="T9" fmla="*/ 10 h 25"/>
                <a:gd name="T10" fmla="*/ 4 w 21"/>
                <a:gd name="T11" fmla="*/ 0 h 25"/>
                <a:gd name="T12" fmla="*/ 4 w 21"/>
                <a:gd name="T13" fmla="*/ 0 h 25"/>
                <a:gd name="T14" fmla="*/ 4 w 21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5" y="6"/>
                    <a:pt x="9" y="3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  <a:close/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8419569" y="499704"/>
              <a:ext cx="12746" cy="79656"/>
            </a:xfrm>
            <a:custGeom>
              <a:avLst/>
              <a:gdLst>
                <a:gd name="T0" fmla="*/ 12748 w 12748"/>
                <a:gd name="T1" fmla="*/ 0 h 79676"/>
                <a:gd name="T2" fmla="*/ 0 w 12748"/>
                <a:gd name="T3" fmla="*/ 79676 h 79676"/>
                <a:gd name="T4" fmla="*/ 12748 w 12748"/>
                <a:gd name="T5" fmla="*/ 0 h 79676"/>
                <a:gd name="T6" fmla="*/ 12748 w 12748"/>
                <a:gd name="T7" fmla="*/ 0 h 79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48" h="79676">
                  <a:moveTo>
                    <a:pt x="12748" y="0"/>
                  </a:moveTo>
                  <a:lnTo>
                    <a:pt x="0" y="79676"/>
                  </a:lnTo>
                  <a:lnTo>
                    <a:pt x="12748" y="0"/>
                  </a:lnTo>
                  <a:lnTo>
                    <a:pt x="12748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8432315" y="499704"/>
              <a:ext cx="54172" cy="31862"/>
            </a:xfrm>
            <a:custGeom>
              <a:avLst/>
              <a:gdLst>
                <a:gd name="T0" fmla="*/ 0 w 17"/>
                <a:gd name="T1" fmla="*/ 0 h 10"/>
                <a:gd name="T2" fmla="*/ 0 w 17"/>
                <a:gd name="T3" fmla="*/ 0 h 10"/>
                <a:gd name="T4" fmla="*/ 17 w 17"/>
                <a:gd name="T5" fmla="*/ 10 h 10"/>
                <a:gd name="T6" fmla="*/ 17 w 17"/>
                <a:gd name="T7" fmla="*/ 10 h 10"/>
                <a:gd name="T8" fmla="*/ 0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3"/>
                    <a:pt x="11" y="6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6"/>
                    <a:pt x="5" y="3"/>
                    <a:pt x="0" y="0"/>
                  </a:cubicBezTo>
                </a:path>
              </a:pathLst>
            </a:custGeom>
            <a:solidFill>
              <a:srgbClr val="343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6157100" y="1299460"/>
              <a:ext cx="312285" cy="165686"/>
            </a:xfrm>
            <a:custGeom>
              <a:avLst/>
              <a:gdLst>
                <a:gd name="T0" fmla="*/ 54 w 98"/>
                <a:gd name="T1" fmla="*/ 52 h 52"/>
                <a:gd name="T2" fmla="*/ 98 w 98"/>
                <a:gd name="T3" fmla="*/ 26 h 52"/>
                <a:gd name="T4" fmla="*/ 54 w 98"/>
                <a:gd name="T5" fmla="*/ 0 h 52"/>
                <a:gd name="T6" fmla="*/ 54 w 98"/>
                <a:gd name="T7" fmla="*/ 15 h 52"/>
                <a:gd name="T8" fmla="*/ 0 w 98"/>
                <a:gd name="T9" fmla="*/ 15 h 52"/>
                <a:gd name="T10" fmla="*/ 0 w 98"/>
                <a:gd name="T11" fmla="*/ 36 h 52"/>
                <a:gd name="T12" fmla="*/ 54 w 98"/>
                <a:gd name="T13" fmla="*/ 36 h 52"/>
                <a:gd name="T14" fmla="*/ 54 w 98"/>
                <a:gd name="T15" fmla="*/ 52 h 52"/>
                <a:gd name="T16" fmla="*/ 7 w 98"/>
                <a:gd name="T17" fmla="*/ 30 h 52"/>
                <a:gd name="T18" fmla="*/ 7 w 98"/>
                <a:gd name="T19" fmla="*/ 22 h 52"/>
                <a:gd name="T20" fmla="*/ 61 w 98"/>
                <a:gd name="T21" fmla="*/ 22 h 52"/>
                <a:gd name="T22" fmla="*/ 61 w 98"/>
                <a:gd name="T23" fmla="*/ 11 h 52"/>
                <a:gd name="T24" fmla="*/ 86 w 98"/>
                <a:gd name="T25" fmla="*/ 26 h 52"/>
                <a:gd name="T26" fmla="*/ 61 w 98"/>
                <a:gd name="T27" fmla="*/ 40 h 52"/>
                <a:gd name="T28" fmla="*/ 61 w 98"/>
                <a:gd name="T29" fmla="*/ 30 h 52"/>
                <a:gd name="T30" fmla="*/ 7 w 98"/>
                <a:gd name="T31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52">
                  <a:moveTo>
                    <a:pt x="54" y="52"/>
                  </a:moveTo>
                  <a:cubicBezTo>
                    <a:pt x="98" y="26"/>
                    <a:pt x="98" y="26"/>
                    <a:pt x="98" y="2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11"/>
                    <a:pt x="54" y="15"/>
                  </a:cubicBezTo>
                  <a:cubicBezTo>
                    <a:pt x="48" y="15"/>
                    <a:pt x="0" y="15"/>
                    <a:pt x="0" y="1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8" y="36"/>
                    <a:pt x="54" y="36"/>
                  </a:cubicBezTo>
                  <a:cubicBezTo>
                    <a:pt x="54" y="40"/>
                    <a:pt x="54" y="52"/>
                    <a:pt x="54" y="52"/>
                  </a:cubicBezTo>
                  <a:close/>
                  <a:moveTo>
                    <a:pt x="7" y="30"/>
                  </a:moveTo>
                  <a:cubicBezTo>
                    <a:pt x="7" y="27"/>
                    <a:pt x="7" y="24"/>
                    <a:pt x="7" y="22"/>
                  </a:cubicBezTo>
                  <a:cubicBezTo>
                    <a:pt x="13" y="22"/>
                    <a:pt x="61" y="22"/>
                    <a:pt x="61" y="22"/>
                  </a:cubicBezTo>
                  <a:cubicBezTo>
                    <a:pt x="61" y="22"/>
                    <a:pt x="61" y="15"/>
                    <a:pt x="61" y="11"/>
                  </a:cubicBezTo>
                  <a:cubicBezTo>
                    <a:pt x="67" y="15"/>
                    <a:pt x="80" y="22"/>
                    <a:pt x="86" y="26"/>
                  </a:cubicBezTo>
                  <a:cubicBezTo>
                    <a:pt x="80" y="29"/>
                    <a:pt x="67" y="37"/>
                    <a:pt x="61" y="40"/>
                  </a:cubicBezTo>
                  <a:cubicBezTo>
                    <a:pt x="61" y="37"/>
                    <a:pt x="61" y="30"/>
                    <a:pt x="61" y="30"/>
                  </a:cubicBezTo>
                  <a:cubicBezTo>
                    <a:pt x="61" y="30"/>
                    <a:pt x="13" y="30"/>
                    <a:pt x="7" y="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2"/>
            <p:cNvSpPr>
              <a:spLocks noEditPoints="1"/>
            </p:cNvSpPr>
            <p:nvPr userDrawn="1"/>
          </p:nvSpPr>
          <p:spPr bwMode="auto">
            <a:xfrm>
              <a:off x="5943600" y="1395049"/>
              <a:ext cx="356896" cy="187991"/>
            </a:xfrm>
            <a:custGeom>
              <a:avLst/>
              <a:gdLst>
                <a:gd name="T0" fmla="*/ 43 w 112"/>
                <a:gd name="T1" fmla="*/ 46 h 59"/>
                <a:gd name="T2" fmla="*/ 15 w 112"/>
                <a:gd name="T3" fmla="*/ 30 h 59"/>
                <a:gd name="T4" fmla="*/ 43 w 112"/>
                <a:gd name="T5" fmla="*/ 13 h 59"/>
                <a:gd name="T6" fmla="*/ 43 w 112"/>
                <a:gd name="T7" fmla="*/ 25 h 59"/>
                <a:gd name="T8" fmla="*/ 104 w 112"/>
                <a:gd name="T9" fmla="*/ 25 h 59"/>
                <a:gd name="T10" fmla="*/ 104 w 112"/>
                <a:gd name="T11" fmla="*/ 34 h 59"/>
                <a:gd name="T12" fmla="*/ 43 w 112"/>
                <a:gd name="T13" fmla="*/ 34 h 59"/>
                <a:gd name="T14" fmla="*/ 43 w 112"/>
                <a:gd name="T15" fmla="*/ 46 h 59"/>
                <a:gd name="T16" fmla="*/ 50 w 112"/>
                <a:gd name="T17" fmla="*/ 0 h 59"/>
                <a:gd name="T18" fmla="*/ 0 w 112"/>
                <a:gd name="T19" fmla="*/ 30 h 59"/>
                <a:gd name="T20" fmla="*/ 50 w 112"/>
                <a:gd name="T21" fmla="*/ 59 h 59"/>
                <a:gd name="T22" fmla="*/ 50 w 112"/>
                <a:gd name="T23" fmla="*/ 42 h 59"/>
                <a:gd name="T24" fmla="*/ 112 w 112"/>
                <a:gd name="T25" fmla="*/ 42 h 59"/>
                <a:gd name="T26" fmla="*/ 112 w 112"/>
                <a:gd name="T27" fmla="*/ 17 h 59"/>
                <a:gd name="T28" fmla="*/ 50 w 112"/>
                <a:gd name="T29" fmla="*/ 17 h 59"/>
                <a:gd name="T30" fmla="*/ 50 w 112"/>
                <a:gd name="T3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59">
                  <a:moveTo>
                    <a:pt x="43" y="46"/>
                  </a:moveTo>
                  <a:cubicBezTo>
                    <a:pt x="36" y="42"/>
                    <a:pt x="21" y="34"/>
                    <a:pt x="15" y="30"/>
                  </a:cubicBezTo>
                  <a:cubicBezTo>
                    <a:pt x="21" y="26"/>
                    <a:pt x="36" y="17"/>
                    <a:pt x="43" y="13"/>
                  </a:cubicBezTo>
                  <a:cubicBezTo>
                    <a:pt x="43" y="17"/>
                    <a:pt x="43" y="25"/>
                    <a:pt x="43" y="25"/>
                  </a:cubicBezTo>
                  <a:cubicBezTo>
                    <a:pt x="43" y="25"/>
                    <a:pt x="98" y="25"/>
                    <a:pt x="104" y="25"/>
                  </a:cubicBezTo>
                  <a:cubicBezTo>
                    <a:pt x="104" y="28"/>
                    <a:pt x="104" y="31"/>
                    <a:pt x="104" y="34"/>
                  </a:cubicBezTo>
                  <a:cubicBezTo>
                    <a:pt x="98" y="34"/>
                    <a:pt x="43" y="34"/>
                    <a:pt x="43" y="34"/>
                  </a:cubicBezTo>
                  <a:cubicBezTo>
                    <a:pt x="43" y="34"/>
                    <a:pt x="43" y="42"/>
                    <a:pt x="43" y="46"/>
                  </a:cubicBezTo>
                  <a:moveTo>
                    <a:pt x="5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46"/>
                    <a:pt x="50" y="42"/>
                  </a:cubicBezTo>
                  <a:cubicBezTo>
                    <a:pt x="57" y="42"/>
                    <a:pt x="112" y="42"/>
                    <a:pt x="112" y="42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57" y="17"/>
                    <a:pt x="50" y="17"/>
                  </a:cubicBezTo>
                  <a:cubicBezTo>
                    <a:pt x="50" y="13"/>
                    <a:pt x="50" y="0"/>
                    <a:pt x="50" y="0"/>
                  </a:cubicBezTo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8577901" y="1038186"/>
              <a:ext cx="261299" cy="229411"/>
            </a:xfrm>
            <a:custGeom>
              <a:avLst/>
              <a:gdLst>
                <a:gd name="T0" fmla="*/ 89238 w 261339"/>
                <a:gd name="T1" fmla="*/ 188036 h 229468"/>
                <a:gd name="T2" fmla="*/ 44619 w 261339"/>
                <a:gd name="T3" fmla="*/ 114734 h 229468"/>
                <a:gd name="T4" fmla="*/ 89238 w 261339"/>
                <a:gd name="T5" fmla="*/ 38244 h 229468"/>
                <a:gd name="T6" fmla="*/ 175289 w 261339"/>
                <a:gd name="T7" fmla="*/ 38244 h 229468"/>
                <a:gd name="T8" fmla="*/ 216721 w 261339"/>
                <a:gd name="T9" fmla="*/ 114734 h 229468"/>
                <a:gd name="T10" fmla="*/ 175289 w 261339"/>
                <a:gd name="T11" fmla="*/ 188036 h 229468"/>
                <a:gd name="T12" fmla="*/ 89238 w 261339"/>
                <a:gd name="T13" fmla="*/ 188036 h 229468"/>
                <a:gd name="T14" fmla="*/ 197598 w 261339"/>
                <a:gd name="T15" fmla="*/ 0 h 229468"/>
                <a:gd name="T16" fmla="*/ 63741 w 261339"/>
                <a:gd name="T17" fmla="*/ 0 h 229468"/>
                <a:gd name="T18" fmla="*/ 0 w 261339"/>
                <a:gd name="T19" fmla="*/ 114734 h 229468"/>
                <a:gd name="T20" fmla="*/ 63741 w 261339"/>
                <a:gd name="T21" fmla="*/ 229468 h 229468"/>
                <a:gd name="T22" fmla="*/ 197598 w 261339"/>
                <a:gd name="T23" fmla="*/ 229468 h 229468"/>
                <a:gd name="T24" fmla="*/ 261339 w 261339"/>
                <a:gd name="T25" fmla="*/ 114734 h 229468"/>
                <a:gd name="T26" fmla="*/ 197598 w 261339"/>
                <a:gd name="T27" fmla="*/ 0 h 229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339" h="229468">
                  <a:moveTo>
                    <a:pt x="89238" y="188036"/>
                  </a:moveTo>
                  <a:lnTo>
                    <a:pt x="44619" y="114734"/>
                  </a:lnTo>
                  <a:lnTo>
                    <a:pt x="89238" y="38244"/>
                  </a:lnTo>
                  <a:lnTo>
                    <a:pt x="175289" y="38244"/>
                  </a:lnTo>
                  <a:lnTo>
                    <a:pt x="216721" y="114734"/>
                  </a:lnTo>
                  <a:lnTo>
                    <a:pt x="175289" y="188036"/>
                  </a:lnTo>
                  <a:lnTo>
                    <a:pt x="89238" y="188036"/>
                  </a:lnTo>
                  <a:moveTo>
                    <a:pt x="197598" y="0"/>
                  </a:moveTo>
                  <a:lnTo>
                    <a:pt x="63741" y="0"/>
                  </a:lnTo>
                  <a:lnTo>
                    <a:pt x="0" y="114734"/>
                  </a:lnTo>
                  <a:lnTo>
                    <a:pt x="63741" y="229468"/>
                  </a:lnTo>
                  <a:lnTo>
                    <a:pt x="197598" y="229468"/>
                  </a:lnTo>
                  <a:lnTo>
                    <a:pt x="261339" y="114734"/>
                  </a:lnTo>
                  <a:lnTo>
                    <a:pt x="197598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8839200" y="942597"/>
              <a:ext cx="210314" cy="181617"/>
            </a:xfrm>
            <a:custGeom>
              <a:avLst/>
              <a:gdLst>
                <a:gd name="T0" fmla="*/ 70115 w 210346"/>
                <a:gd name="T1" fmla="*/ 149792 h 181662"/>
                <a:gd name="T2" fmla="*/ 38244 w 210346"/>
                <a:gd name="T3" fmla="*/ 92425 h 181662"/>
                <a:gd name="T4" fmla="*/ 70115 w 210346"/>
                <a:gd name="T5" fmla="*/ 31870 h 181662"/>
                <a:gd name="T6" fmla="*/ 140230 w 210346"/>
                <a:gd name="T7" fmla="*/ 31870 h 181662"/>
                <a:gd name="T8" fmla="*/ 175288 w 210346"/>
                <a:gd name="T9" fmla="*/ 92425 h 181662"/>
                <a:gd name="T10" fmla="*/ 140230 w 210346"/>
                <a:gd name="T11" fmla="*/ 149792 h 181662"/>
                <a:gd name="T12" fmla="*/ 70115 w 210346"/>
                <a:gd name="T13" fmla="*/ 149792 h 181662"/>
                <a:gd name="T14" fmla="*/ 159353 w 210346"/>
                <a:gd name="T15" fmla="*/ 0 h 181662"/>
                <a:gd name="T16" fmla="*/ 54180 w 210346"/>
                <a:gd name="T17" fmla="*/ 0 h 181662"/>
                <a:gd name="T18" fmla="*/ 0 w 210346"/>
                <a:gd name="T19" fmla="*/ 92425 h 181662"/>
                <a:gd name="T20" fmla="*/ 54180 w 210346"/>
                <a:gd name="T21" fmla="*/ 181662 h 181662"/>
                <a:gd name="T22" fmla="*/ 159353 w 210346"/>
                <a:gd name="T23" fmla="*/ 181662 h 181662"/>
                <a:gd name="T24" fmla="*/ 210346 w 210346"/>
                <a:gd name="T25" fmla="*/ 92425 h 181662"/>
                <a:gd name="T26" fmla="*/ 159353 w 210346"/>
                <a:gd name="T27" fmla="*/ 0 h 18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0346" h="181662">
                  <a:moveTo>
                    <a:pt x="70115" y="149792"/>
                  </a:moveTo>
                  <a:lnTo>
                    <a:pt x="38244" y="92425"/>
                  </a:lnTo>
                  <a:lnTo>
                    <a:pt x="70115" y="31870"/>
                  </a:lnTo>
                  <a:lnTo>
                    <a:pt x="140230" y="31870"/>
                  </a:lnTo>
                  <a:lnTo>
                    <a:pt x="175288" y="92425"/>
                  </a:lnTo>
                  <a:lnTo>
                    <a:pt x="140230" y="149792"/>
                  </a:lnTo>
                  <a:lnTo>
                    <a:pt x="70115" y="149792"/>
                  </a:lnTo>
                  <a:moveTo>
                    <a:pt x="159353" y="0"/>
                  </a:moveTo>
                  <a:lnTo>
                    <a:pt x="54180" y="0"/>
                  </a:lnTo>
                  <a:lnTo>
                    <a:pt x="0" y="92425"/>
                  </a:lnTo>
                  <a:lnTo>
                    <a:pt x="54180" y="181662"/>
                  </a:lnTo>
                  <a:lnTo>
                    <a:pt x="159353" y="181662"/>
                  </a:lnTo>
                  <a:lnTo>
                    <a:pt x="210346" y="92425"/>
                  </a:lnTo>
                  <a:lnTo>
                    <a:pt x="159353" y="0"/>
                  </a:lnTo>
                </a:path>
              </a:pathLst>
            </a:custGeom>
            <a:gradFill rotWithShape="1"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>
              <a:off x="8683058" y="878871"/>
              <a:ext cx="156142" cy="137010"/>
            </a:xfrm>
            <a:custGeom>
              <a:avLst/>
              <a:gdLst>
                <a:gd name="T0" fmla="*/ 54180 w 156166"/>
                <a:gd name="T1" fmla="*/ 111548 h 137044"/>
                <a:gd name="T2" fmla="*/ 28683 w 156166"/>
                <a:gd name="T3" fmla="*/ 70116 h 137044"/>
                <a:gd name="T4" fmla="*/ 54180 w 156166"/>
                <a:gd name="T5" fmla="*/ 25497 h 137044"/>
                <a:gd name="T6" fmla="*/ 105173 w 156166"/>
                <a:gd name="T7" fmla="*/ 25497 h 137044"/>
                <a:gd name="T8" fmla="*/ 130669 w 156166"/>
                <a:gd name="T9" fmla="*/ 70116 h 137044"/>
                <a:gd name="T10" fmla="*/ 105173 w 156166"/>
                <a:gd name="T11" fmla="*/ 111548 h 137044"/>
                <a:gd name="T12" fmla="*/ 54180 w 156166"/>
                <a:gd name="T13" fmla="*/ 111548 h 137044"/>
                <a:gd name="T14" fmla="*/ 117921 w 156166"/>
                <a:gd name="T15" fmla="*/ 0 h 137044"/>
                <a:gd name="T16" fmla="*/ 38245 w 156166"/>
                <a:gd name="T17" fmla="*/ 0 h 137044"/>
                <a:gd name="T18" fmla="*/ 0 w 156166"/>
                <a:gd name="T19" fmla="*/ 70116 h 137044"/>
                <a:gd name="T20" fmla="*/ 38245 w 156166"/>
                <a:gd name="T21" fmla="*/ 137044 h 137044"/>
                <a:gd name="T22" fmla="*/ 117921 w 156166"/>
                <a:gd name="T23" fmla="*/ 137044 h 137044"/>
                <a:gd name="T24" fmla="*/ 156166 w 156166"/>
                <a:gd name="T25" fmla="*/ 70116 h 137044"/>
                <a:gd name="T26" fmla="*/ 117921 w 156166"/>
                <a:gd name="T27" fmla="*/ 0 h 137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166" h="137044">
                  <a:moveTo>
                    <a:pt x="54180" y="111548"/>
                  </a:moveTo>
                  <a:lnTo>
                    <a:pt x="28683" y="70116"/>
                  </a:lnTo>
                  <a:lnTo>
                    <a:pt x="54180" y="25497"/>
                  </a:lnTo>
                  <a:lnTo>
                    <a:pt x="105173" y="25497"/>
                  </a:lnTo>
                  <a:lnTo>
                    <a:pt x="130669" y="70116"/>
                  </a:lnTo>
                  <a:lnTo>
                    <a:pt x="105173" y="111548"/>
                  </a:lnTo>
                  <a:lnTo>
                    <a:pt x="54180" y="111548"/>
                  </a:lnTo>
                  <a:moveTo>
                    <a:pt x="117921" y="0"/>
                  </a:moveTo>
                  <a:lnTo>
                    <a:pt x="38245" y="0"/>
                  </a:lnTo>
                  <a:lnTo>
                    <a:pt x="0" y="70116"/>
                  </a:lnTo>
                  <a:lnTo>
                    <a:pt x="38245" y="137044"/>
                  </a:lnTo>
                  <a:lnTo>
                    <a:pt x="117921" y="137044"/>
                  </a:lnTo>
                  <a:lnTo>
                    <a:pt x="156166" y="70116"/>
                  </a:lnTo>
                  <a:lnTo>
                    <a:pt x="117921" y="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8145523" y="601665"/>
              <a:ext cx="229434" cy="328186"/>
            </a:xfrm>
            <a:custGeom>
              <a:avLst/>
              <a:gdLst>
                <a:gd name="T0" fmla="*/ 0 w 229469"/>
                <a:gd name="T1" fmla="*/ 98799 h 328267"/>
                <a:gd name="T2" fmla="*/ 57368 w 229469"/>
                <a:gd name="T3" fmla="*/ 197598 h 328267"/>
                <a:gd name="T4" fmla="*/ 172102 w 229469"/>
                <a:gd name="T5" fmla="*/ 197598 h 328267"/>
                <a:gd name="T6" fmla="*/ 229469 w 229469"/>
                <a:gd name="T7" fmla="*/ 98799 h 328267"/>
                <a:gd name="T8" fmla="*/ 172102 w 229469"/>
                <a:gd name="T9" fmla="*/ 0 h 328267"/>
                <a:gd name="T10" fmla="*/ 57368 w 229469"/>
                <a:gd name="T11" fmla="*/ 0 h 328267"/>
                <a:gd name="T12" fmla="*/ 0 w 229469"/>
                <a:gd name="T13" fmla="*/ 98799 h 328267"/>
                <a:gd name="T14" fmla="*/ 41432 w 229469"/>
                <a:gd name="T15" fmla="*/ 98799 h 328267"/>
                <a:gd name="T16" fmla="*/ 79677 w 229469"/>
                <a:gd name="T17" fmla="*/ 31871 h 328267"/>
                <a:gd name="T18" fmla="*/ 152980 w 229469"/>
                <a:gd name="T19" fmla="*/ 31871 h 328267"/>
                <a:gd name="T20" fmla="*/ 191224 w 229469"/>
                <a:gd name="T21" fmla="*/ 98799 h 328267"/>
                <a:gd name="T22" fmla="*/ 152980 w 229469"/>
                <a:gd name="T23" fmla="*/ 162540 h 328267"/>
                <a:gd name="T24" fmla="*/ 79677 w 229469"/>
                <a:gd name="T25" fmla="*/ 162540 h 328267"/>
                <a:gd name="T26" fmla="*/ 41432 w 229469"/>
                <a:gd name="T27" fmla="*/ 98799 h 328267"/>
                <a:gd name="T28" fmla="*/ 146605 w 229469"/>
                <a:gd name="T29" fmla="*/ 296397 h 328267"/>
                <a:gd name="T30" fmla="*/ 86051 w 229469"/>
                <a:gd name="T31" fmla="*/ 296397 h 328267"/>
                <a:gd name="T32" fmla="*/ 86051 w 229469"/>
                <a:gd name="T33" fmla="*/ 328267 h 328267"/>
                <a:gd name="T34" fmla="*/ 146605 w 229469"/>
                <a:gd name="T35" fmla="*/ 328267 h 328267"/>
                <a:gd name="T36" fmla="*/ 146605 w 229469"/>
                <a:gd name="T37" fmla="*/ 296397 h 328267"/>
                <a:gd name="T38" fmla="*/ 172102 w 229469"/>
                <a:gd name="T39" fmla="*/ 213533 h 328267"/>
                <a:gd name="T40" fmla="*/ 57368 w 229469"/>
                <a:gd name="T41" fmla="*/ 213533 h 328267"/>
                <a:gd name="T42" fmla="*/ 57368 w 229469"/>
                <a:gd name="T43" fmla="*/ 242217 h 328267"/>
                <a:gd name="T44" fmla="*/ 172102 w 229469"/>
                <a:gd name="T45" fmla="*/ 242217 h 328267"/>
                <a:gd name="T46" fmla="*/ 172102 w 229469"/>
                <a:gd name="T47" fmla="*/ 213533 h 328267"/>
                <a:gd name="T48" fmla="*/ 172102 w 229469"/>
                <a:gd name="T49" fmla="*/ 254965 h 328267"/>
                <a:gd name="T50" fmla="*/ 57368 w 229469"/>
                <a:gd name="T51" fmla="*/ 254965 h 328267"/>
                <a:gd name="T52" fmla="*/ 57368 w 229469"/>
                <a:gd name="T53" fmla="*/ 286836 h 328267"/>
                <a:gd name="T54" fmla="*/ 172102 w 229469"/>
                <a:gd name="T55" fmla="*/ 286836 h 328267"/>
                <a:gd name="T56" fmla="*/ 172102 w 229469"/>
                <a:gd name="T57" fmla="*/ 254965 h 328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469" h="328267">
                  <a:moveTo>
                    <a:pt x="0" y="98799"/>
                  </a:moveTo>
                  <a:lnTo>
                    <a:pt x="57368" y="197598"/>
                  </a:lnTo>
                  <a:lnTo>
                    <a:pt x="172102" y="197598"/>
                  </a:lnTo>
                  <a:lnTo>
                    <a:pt x="229469" y="98799"/>
                  </a:lnTo>
                  <a:lnTo>
                    <a:pt x="172102" y="0"/>
                  </a:lnTo>
                  <a:lnTo>
                    <a:pt x="57368" y="0"/>
                  </a:lnTo>
                  <a:lnTo>
                    <a:pt x="0" y="98799"/>
                  </a:lnTo>
                  <a:close/>
                  <a:moveTo>
                    <a:pt x="41432" y="98799"/>
                  </a:moveTo>
                  <a:lnTo>
                    <a:pt x="79677" y="31871"/>
                  </a:lnTo>
                  <a:lnTo>
                    <a:pt x="152980" y="31871"/>
                  </a:lnTo>
                  <a:lnTo>
                    <a:pt x="191224" y="98799"/>
                  </a:lnTo>
                  <a:lnTo>
                    <a:pt x="152980" y="162540"/>
                  </a:lnTo>
                  <a:lnTo>
                    <a:pt x="79677" y="162540"/>
                  </a:lnTo>
                  <a:lnTo>
                    <a:pt x="41432" y="98799"/>
                  </a:lnTo>
                  <a:close/>
                  <a:moveTo>
                    <a:pt x="146605" y="296397"/>
                  </a:moveTo>
                  <a:lnTo>
                    <a:pt x="86051" y="296397"/>
                  </a:lnTo>
                  <a:lnTo>
                    <a:pt x="86051" y="328267"/>
                  </a:lnTo>
                  <a:lnTo>
                    <a:pt x="146605" y="328267"/>
                  </a:lnTo>
                  <a:lnTo>
                    <a:pt x="146605" y="296397"/>
                  </a:lnTo>
                  <a:close/>
                  <a:moveTo>
                    <a:pt x="172102" y="213533"/>
                  </a:moveTo>
                  <a:lnTo>
                    <a:pt x="57368" y="213533"/>
                  </a:lnTo>
                  <a:lnTo>
                    <a:pt x="57368" y="242217"/>
                  </a:lnTo>
                  <a:lnTo>
                    <a:pt x="172102" y="242217"/>
                  </a:lnTo>
                  <a:lnTo>
                    <a:pt x="172102" y="213533"/>
                  </a:lnTo>
                  <a:close/>
                  <a:moveTo>
                    <a:pt x="172102" y="254965"/>
                  </a:moveTo>
                  <a:lnTo>
                    <a:pt x="57368" y="254965"/>
                  </a:lnTo>
                  <a:lnTo>
                    <a:pt x="57368" y="286836"/>
                  </a:lnTo>
                  <a:lnTo>
                    <a:pt x="172102" y="286836"/>
                  </a:lnTo>
                  <a:lnTo>
                    <a:pt x="172102" y="254965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 userDrawn="1"/>
          </p:nvSpPr>
          <p:spPr bwMode="auto">
            <a:xfrm>
              <a:off x="7791813" y="254361"/>
              <a:ext cx="254926" cy="251716"/>
            </a:xfrm>
            <a:custGeom>
              <a:avLst/>
              <a:gdLst>
                <a:gd name="T0" fmla="*/ 0 w 80"/>
                <a:gd name="T1" fmla="*/ 40 h 79"/>
                <a:gd name="T2" fmla="*/ 80 w 80"/>
                <a:gd name="T3" fmla="*/ 40 h 79"/>
                <a:gd name="T4" fmla="*/ 5 w 80"/>
                <a:gd name="T5" fmla="*/ 42 h 79"/>
                <a:gd name="T6" fmla="*/ 19 w 80"/>
                <a:gd name="T7" fmla="*/ 54 h 79"/>
                <a:gd name="T8" fmla="*/ 5 w 80"/>
                <a:gd name="T9" fmla="*/ 42 h 79"/>
                <a:gd name="T10" fmla="*/ 43 w 80"/>
                <a:gd name="T11" fmla="*/ 5 h 79"/>
                <a:gd name="T12" fmla="*/ 43 w 80"/>
                <a:gd name="T13" fmla="*/ 19 h 79"/>
                <a:gd name="T14" fmla="*/ 57 w 80"/>
                <a:gd name="T15" fmla="*/ 37 h 79"/>
                <a:gd name="T16" fmla="*/ 43 w 80"/>
                <a:gd name="T17" fmla="*/ 24 h 79"/>
                <a:gd name="T18" fmla="*/ 38 w 80"/>
                <a:gd name="T19" fmla="*/ 5 h 79"/>
                <a:gd name="T20" fmla="*/ 26 w 80"/>
                <a:gd name="T21" fmla="*/ 19 h 79"/>
                <a:gd name="T22" fmla="*/ 38 w 80"/>
                <a:gd name="T23" fmla="*/ 24 h 79"/>
                <a:gd name="T24" fmla="*/ 23 w 80"/>
                <a:gd name="T25" fmla="*/ 37 h 79"/>
                <a:gd name="T26" fmla="*/ 38 w 80"/>
                <a:gd name="T27" fmla="*/ 24 h 79"/>
                <a:gd name="T28" fmla="*/ 5 w 80"/>
                <a:gd name="T29" fmla="*/ 37 h 79"/>
                <a:gd name="T30" fmla="*/ 19 w 80"/>
                <a:gd name="T31" fmla="*/ 24 h 79"/>
                <a:gd name="T32" fmla="*/ 23 w 80"/>
                <a:gd name="T33" fmla="*/ 42 h 79"/>
                <a:gd name="T34" fmla="*/ 38 w 80"/>
                <a:gd name="T35" fmla="*/ 54 h 79"/>
                <a:gd name="T36" fmla="*/ 23 w 80"/>
                <a:gd name="T37" fmla="*/ 42 h 79"/>
                <a:gd name="T38" fmla="*/ 38 w 80"/>
                <a:gd name="T39" fmla="*/ 74 h 79"/>
                <a:gd name="T40" fmla="*/ 38 w 80"/>
                <a:gd name="T41" fmla="*/ 59 h 79"/>
                <a:gd name="T42" fmla="*/ 43 w 80"/>
                <a:gd name="T43" fmla="*/ 59 h 79"/>
                <a:gd name="T44" fmla="*/ 43 w 80"/>
                <a:gd name="T45" fmla="*/ 74 h 79"/>
                <a:gd name="T46" fmla="*/ 43 w 80"/>
                <a:gd name="T47" fmla="*/ 42 h 79"/>
                <a:gd name="T48" fmla="*/ 56 w 80"/>
                <a:gd name="T49" fmla="*/ 54 h 79"/>
                <a:gd name="T50" fmla="*/ 62 w 80"/>
                <a:gd name="T51" fmla="*/ 42 h 79"/>
                <a:gd name="T52" fmla="*/ 72 w 80"/>
                <a:gd name="T53" fmla="*/ 54 h 79"/>
                <a:gd name="T54" fmla="*/ 62 w 80"/>
                <a:gd name="T55" fmla="*/ 42 h 79"/>
                <a:gd name="T56" fmla="*/ 61 w 80"/>
                <a:gd name="T57" fmla="*/ 24 h 79"/>
                <a:gd name="T58" fmla="*/ 75 w 80"/>
                <a:gd name="T59" fmla="*/ 37 h 79"/>
                <a:gd name="T60" fmla="*/ 69 w 80"/>
                <a:gd name="T61" fmla="*/ 19 h 79"/>
                <a:gd name="T62" fmla="*/ 53 w 80"/>
                <a:gd name="T63" fmla="*/ 7 h 79"/>
                <a:gd name="T64" fmla="*/ 27 w 80"/>
                <a:gd name="T65" fmla="*/ 7 h 79"/>
                <a:gd name="T66" fmla="*/ 12 w 80"/>
                <a:gd name="T67" fmla="*/ 19 h 79"/>
                <a:gd name="T68" fmla="*/ 11 w 80"/>
                <a:gd name="T69" fmla="*/ 59 h 79"/>
                <a:gd name="T70" fmla="*/ 27 w 80"/>
                <a:gd name="T71" fmla="*/ 72 h 79"/>
                <a:gd name="T72" fmla="*/ 53 w 80"/>
                <a:gd name="T73" fmla="*/ 72 h 79"/>
                <a:gd name="T74" fmla="*/ 69 w 80"/>
                <a:gd name="T75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7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40" y="79"/>
                  </a:cubicBezTo>
                  <a:cubicBezTo>
                    <a:pt x="62" y="79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" y="42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46"/>
                    <a:pt x="18" y="50"/>
                    <a:pt x="19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0"/>
                    <a:pt x="6" y="46"/>
                    <a:pt x="5" y="42"/>
                  </a:cubicBezTo>
                  <a:close/>
                  <a:moveTo>
                    <a:pt x="43" y="19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7" y="6"/>
                    <a:pt x="52" y="12"/>
                    <a:pt x="54" y="19"/>
                  </a:cubicBezTo>
                  <a:lnTo>
                    <a:pt x="43" y="19"/>
                  </a:lnTo>
                  <a:close/>
                  <a:moveTo>
                    <a:pt x="56" y="24"/>
                  </a:moveTo>
                  <a:cubicBezTo>
                    <a:pt x="57" y="28"/>
                    <a:pt x="57" y="33"/>
                    <a:pt x="57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56" y="24"/>
                  </a:lnTo>
                  <a:close/>
                  <a:moveTo>
                    <a:pt x="38" y="5"/>
                  </a:moveTo>
                  <a:cubicBezTo>
                    <a:pt x="38" y="19"/>
                    <a:pt x="38" y="19"/>
                    <a:pt x="38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2"/>
                    <a:pt x="33" y="6"/>
                    <a:pt x="38" y="5"/>
                  </a:cubicBezTo>
                  <a:close/>
                  <a:moveTo>
                    <a:pt x="38" y="24"/>
                  </a:moveTo>
                  <a:cubicBezTo>
                    <a:pt x="38" y="37"/>
                    <a:pt x="38" y="37"/>
                    <a:pt x="38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4" y="28"/>
                    <a:pt x="25" y="24"/>
                  </a:cubicBezTo>
                  <a:lnTo>
                    <a:pt x="38" y="24"/>
                  </a:lnTo>
                  <a:close/>
                  <a:moveTo>
                    <a:pt x="1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6" y="33"/>
                    <a:pt x="7" y="28"/>
                    <a:pt x="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8"/>
                    <a:pt x="18" y="33"/>
                    <a:pt x="18" y="37"/>
                  </a:cubicBezTo>
                  <a:close/>
                  <a:moveTo>
                    <a:pt x="23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0"/>
                    <a:pt x="23" y="46"/>
                    <a:pt x="23" y="42"/>
                  </a:cubicBezTo>
                  <a:close/>
                  <a:moveTo>
                    <a:pt x="38" y="59"/>
                  </a:moveTo>
                  <a:cubicBezTo>
                    <a:pt x="38" y="74"/>
                    <a:pt x="38" y="74"/>
                    <a:pt x="38" y="74"/>
                  </a:cubicBezTo>
                  <a:cubicBezTo>
                    <a:pt x="33" y="73"/>
                    <a:pt x="28" y="67"/>
                    <a:pt x="26" y="59"/>
                  </a:cubicBezTo>
                  <a:lnTo>
                    <a:pt x="38" y="59"/>
                  </a:lnTo>
                  <a:close/>
                  <a:moveTo>
                    <a:pt x="43" y="74"/>
                  </a:moveTo>
                  <a:cubicBezTo>
                    <a:pt x="43" y="59"/>
                    <a:pt x="43" y="59"/>
                    <a:pt x="43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2" y="67"/>
                    <a:pt x="47" y="73"/>
                    <a:pt x="43" y="74"/>
                  </a:cubicBezTo>
                  <a:close/>
                  <a:moveTo>
                    <a:pt x="43" y="54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6"/>
                    <a:pt x="57" y="50"/>
                    <a:pt x="56" y="54"/>
                  </a:cubicBezTo>
                  <a:lnTo>
                    <a:pt x="43" y="54"/>
                  </a:lnTo>
                  <a:close/>
                  <a:moveTo>
                    <a:pt x="62" y="4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2" y="50"/>
                    <a:pt x="62" y="46"/>
                    <a:pt x="62" y="42"/>
                  </a:cubicBezTo>
                  <a:close/>
                  <a:moveTo>
                    <a:pt x="62" y="37"/>
                  </a:moveTo>
                  <a:cubicBezTo>
                    <a:pt x="62" y="33"/>
                    <a:pt x="62" y="28"/>
                    <a:pt x="61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4" y="28"/>
                    <a:pt x="75" y="33"/>
                    <a:pt x="75" y="37"/>
                  </a:cubicBezTo>
                  <a:lnTo>
                    <a:pt x="62" y="37"/>
                  </a:lnTo>
                  <a:close/>
                  <a:moveTo>
                    <a:pt x="69" y="19"/>
                  </a:moveTo>
                  <a:cubicBezTo>
                    <a:pt x="59" y="19"/>
                    <a:pt x="59" y="19"/>
                    <a:pt x="59" y="19"/>
                  </a:cubicBezTo>
                  <a:cubicBezTo>
                    <a:pt x="58" y="15"/>
                    <a:pt x="56" y="10"/>
                    <a:pt x="53" y="7"/>
                  </a:cubicBezTo>
                  <a:cubicBezTo>
                    <a:pt x="60" y="10"/>
                    <a:pt x="65" y="14"/>
                    <a:pt x="69" y="19"/>
                  </a:cubicBezTo>
                  <a:close/>
                  <a:moveTo>
                    <a:pt x="27" y="7"/>
                  </a:moveTo>
                  <a:cubicBezTo>
                    <a:pt x="24" y="10"/>
                    <a:pt x="22" y="15"/>
                    <a:pt x="21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4"/>
                    <a:pt x="21" y="10"/>
                    <a:pt x="27" y="7"/>
                  </a:cubicBezTo>
                  <a:close/>
                  <a:moveTo>
                    <a:pt x="1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2" y="64"/>
                    <a:pt x="24" y="69"/>
                    <a:pt x="27" y="72"/>
                  </a:cubicBezTo>
                  <a:cubicBezTo>
                    <a:pt x="20" y="69"/>
                    <a:pt x="15" y="65"/>
                    <a:pt x="11" y="59"/>
                  </a:cubicBezTo>
                  <a:close/>
                  <a:moveTo>
                    <a:pt x="53" y="72"/>
                  </a:moveTo>
                  <a:cubicBezTo>
                    <a:pt x="56" y="69"/>
                    <a:pt x="58" y="64"/>
                    <a:pt x="60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65"/>
                    <a:pt x="60" y="69"/>
                    <a:pt x="53" y="7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 noEditPoints="1"/>
            </p:cNvSpPr>
            <p:nvPr userDrawn="1"/>
          </p:nvSpPr>
          <p:spPr bwMode="auto">
            <a:xfrm>
              <a:off x="8585270" y="1305833"/>
              <a:ext cx="172076" cy="219853"/>
            </a:xfrm>
            <a:custGeom>
              <a:avLst/>
              <a:gdLst>
                <a:gd name="T0" fmla="*/ 127483 w 172102"/>
                <a:gd name="T1" fmla="*/ 0 h 219907"/>
                <a:gd name="T2" fmla="*/ 41432 w 172102"/>
                <a:gd name="T3" fmla="*/ 0 h 219907"/>
                <a:gd name="T4" fmla="*/ 0 w 172102"/>
                <a:gd name="T5" fmla="*/ 73303 h 219907"/>
                <a:gd name="T6" fmla="*/ 35058 w 172102"/>
                <a:gd name="T7" fmla="*/ 133857 h 219907"/>
                <a:gd name="T8" fmla="*/ 0 w 172102"/>
                <a:gd name="T9" fmla="*/ 194411 h 219907"/>
                <a:gd name="T10" fmla="*/ 15936 w 172102"/>
                <a:gd name="T11" fmla="*/ 219907 h 219907"/>
                <a:gd name="T12" fmla="*/ 60555 w 172102"/>
                <a:gd name="T13" fmla="*/ 146605 h 219907"/>
                <a:gd name="T14" fmla="*/ 127483 w 172102"/>
                <a:gd name="T15" fmla="*/ 146605 h 219907"/>
                <a:gd name="T16" fmla="*/ 172102 w 172102"/>
                <a:gd name="T17" fmla="*/ 73303 h 219907"/>
                <a:gd name="T18" fmla="*/ 127483 w 172102"/>
                <a:gd name="T19" fmla="*/ 0 h 219907"/>
                <a:gd name="T20" fmla="*/ 114735 w 172102"/>
                <a:gd name="T21" fmla="*/ 121108 h 219907"/>
                <a:gd name="T22" fmla="*/ 57367 w 172102"/>
                <a:gd name="T23" fmla="*/ 121108 h 219907"/>
                <a:gd name="T24" fmla="*/ 28684 w 172102"/>
                <a:gd name="T25" fmla="*/ 73303 h 219907"/>
                <a:gd name="T26" fmla="*/ 57367 w 172102"/>
                <a:gd name="T27" fmla="*/ 25497 h 219907"/>
                <a:gd name="T28" fmla="*/ 114735 w 172102"/>
                <a:gd name="T29" fmla="*/ 25497 h 219907"/>
                <a:gd name="T30" fmla="*/ 140231 w 172102"/>
                <a:gd name="T31" fmla="*/ 73303 h 219907"/>
                <a:gd name="T32" fmla="*/ 114735 w 172102"/>
                <a:gd name="T33" fmla="*/ 121108 h 219907"/>
                <a:gd name="T34" fmla="*/ 92425 w 172102"/>
                <a:gd name="T35" fmla="*/ 66928 h 219907"/>
                <a:gd name="T36" fmla="*/ 92425 w 172102"/>
                <a:gd name="T37" fmla="*/ 41432 h 219907"/>
                <a:gd name="T38" fmla="*/ 79677 w 172102"/>
                <a:gd name="T39" fmla="*/ 41432 h 219907"/>
                <a:gd name="T40" fmla="*/ 79677 w 172102"/>
                <a:gd name="T41" fmla="*/ 66928 h 219907"/>
                <a:gd name="T42" fmla="*/ 54180 w 172102"/>
                <a:gd name="T43" fmla="*/ 66928 h 219907"/>
                <a:gd name="T44" fmla="*/ 54180 w 172102"/>
                <a:gd name="T45" fmla="*/ 76490 h 219907"/>
                <a:gd name="T46" fmla="*/ 79677 w 172102"/>
                <a:gd name="T47" fmla="*/ 76490 h 219907"/>
                <a:gd name="T48" fmla="*/ 79677 w 172102"/>
                <a:gd name="T49" fmla="*/ 101986 h 219907"/>
                <a:gd name="T50" fmla="*/ 92425 w 172102"/>
                <a:gd name="T51" fmla="*/ 101986 h 219907"/>
                <a:gd name="T52" fmla="*/ 92425 w 172102"/>
                <a:gd name="T53" fmla="*/ 76490 h 219907"/>
                <a:gd name="T54" fmla="*/ 114735 w 172102"/>
                <a:gd name="T55" fmla="*/ 76490 h 219907"/>
                <a:gd name="T56" fmla="*/ 114735 w 172102"/>
                <a:gd name="T57" fmla="*/ 66928 h 219907"/>
                <a:gd name="T58" fmla="*/ 92425 w 172102"/>
                <a:gd name="T59" fmla="*/ 66928 h 219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2102" h="219907">
                  <a:moveTo>
                    <a:pt x="127483" y="0"/>
                  </a:moveTo>
                  <a:lnTo>
                    <a:pt x="41432" y="0"/>
                  </a:lnTo>
                  <a:lnTo>
                    <a:pt x="0" y="73303"/>
                  </a:lnTo>
                  <a:lnTo>
                    <a:pt x="35058" y="133857"/>
                  </a:lnTo>
                  <a:lnTo>
                    <a:pt x="0" y="194411"/>
                  </a:lnTo>
                  <a:lnTo>
                    <a:pt x="15936" y="219907"/>
                  </a:lnTo>
                  <a:lnTo>
                    <a:pt x="60555" y="146605"/>
                  </a:lnTo>
                  <a:lnTo>
                    <a:pt x="127483" y="146605"/>
                  </a:lnTo>
                  <a:lnTo>
                    <a:pt x="172102" y="73303"/>
                  </a:lnTo>
                  <a:lnTo>
                    <a:pt x="127483" y="0"/>
                  </a:lnTo>
                  <a:close/>
                  <a:moveTo>
                    <a:pt x="114735" y="121108"/>
                  </a:moveTo>
                  <a:lnTo>
                    <a:pt x="57367" y="121108"/>
                  </a:lnTo>
                  <a:lnTo>
                    <a:pt x="28684" y="73303"/>
                  </a:lnTo>
                  <a:lnTo>
                    <a:pt x="57367" y="25497"/>
                  </a:lnTo>
                  <a:lnTo>
                    <a:pt x="114735" y="25497"/>
                  </a:lnTo>
                  <a:lnTo>
                    <a:pt x="140231" y="73303"/>
                  </a:lnTo>
                  <a:lnTo>
                    <a:pt x="114735" y="121108"/>
                  </a:lnTo>
                  <a:close/>
                  <a:moveTo>
                    <a:pt x="92425" y="66928"/>
                  </a:moveTo>
                  <a:lnTo>
                    <a:pt x="92425" y="41432"/>
                  </a:lnTo>
                  <a:lnTo>
                    <a:pt x="79677" y="41432"/>
                  </a:lnTo>
                  <a:lnTo>
                    <a:pt x="79677" y="66928"/>
                  </a:lnTo>
                  <a:lnTo>
                    <a:pt x="54180" y="66928"/>
                  </a:lnTo>
                  <a:lnTo>
                    <a:pt x="54180" y="76490"/>
                  </a:lnTo>
                  <a:lnTo>
                    <a:pt x="79677" y="76490"/>
                  </a:lnTo>
                  <a:lnTo>
                    <a:pt x="79677" y="101986"/>
                  </a:lnTo>
                  <a:lnTo>
                    <a:pt x="92425" y="101986"/>
                  </a:lnTo>
                  <a:lnTo>
                    <a:pt x="92425" y="76490"/>
                  </a:lnTo>
                  <a:lnTo>
                    <a:pt x="114735" y="76490"/>
                  </a:lnTo>
                  <a:lnTo>
                    <a:pt x="114735" y="66928"/>
                  </a:lnTo>
                  <a:lnTo>
                    <a:pt x="92425" y="669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28800"/>
            <a:ext cx="7696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57800" cy="1060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Content Page </a:t>
            </a:r>
            <a:br>
              <a:rPr lang="en-US" dirty="0" smtClean="0"/>
            </a:br>
            <a:r>
              <a:rPr lang="en-US" dirty="0" smtClean="0"/>
              <a:t>with Text and Photo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  <p:sldLayoutId id="2147483720" r:id="rId4"/>
    <p:sldLayoutId id="2147483721" r:id="rId5"/>
    <p:sldLayoutId id="214748372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3810000" y="2057400"/>
            <a:ext cx="5029200" cy="2362200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rgbClr val="0070C0"/>
                </a:solidFill>
              </a:rPr>
              <a:t>Повышение качества подготовки молодых специалистов на основе применения педагогических технологий, имитирующих профессиональную деятельность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Модифицированный вариант МШ: метод «635»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3962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Шесть человек высказывают по три идеи по заданному вопросу за пять минут.</a:t>
            </a:r>
          </a:p>
          <a:p>
            <a:pPr>
              <a:buNone/>
            </a:pPr>
            <a:r>
              <a:rPr lang="ru-RU" sz="2400" dirty="0" smtClean="0"/>
              <a:t>Затем по часовой стрелке листки с их мнениями передаются, например, по часовой стрелке. За следующие пять минут каждый участник должен ознакомиться со всеми предложениями своего соседа и детализировать их. Так поступают до тех пор, пока каждый не поработал над всеми идеями группы.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Через полчаса, как максимум, готово 18 разработанных предложений. </a:t>
            </a:r>
            <a:r>
              <a:rPr lang="ru-RU" sz="2400" dirty="0" smtClean="0"/>
              <a:t>Следующие полчаса даются на их обсуждение, дополнение и выбор наилучших вариантов.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Методы с применением затрудняющих условий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Метод временных ограничений</a:t>
            </a:r>
          </a:p>
          <a:p>
            <a:r>
              <a:rPr lang="ru-RU" sz="2800" dirty="0" smtClean="0"/>
              <a:t>Метод внезапных запрещений</a:t>
            </a:r>
          </a:p>
          <a:p>
            <a:r>
              <a:rPr lang="ru-RU" sz="2800" dirty="0" smtClean="0"/>
              <a:t>Метод новых вариантов</a:t>
            </a:r>
          </a:p>
          <a:p>
            <a:r>
              <a:rPr lang="ru-RU" sz="2800" dirty="0" smtClean="0"/>
              <a:t>Метод абсурда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Методы группового решения задач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метод </a:t>
            </a:r>
            <a:r>
              <a:rPr lang="ru-RU" sz="2800" dirty="0" err="1" smtClean="0"/>
              <a:t>Дельфи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метод дневников (суть этого метода заключается в том, что в академической группе каждый студент в течение, скажем, недели вписывает возникающие по обсуждаемой проблеме наблюдения, идеи в свой блокнот, тетрадь (электронные носители и т.д.) с их последующим коллективным обсуждением),</a:t>
            </a:r>
          </a:p>
          <a:p>
            <a:r>
              <a:rPr lang="ru-RU" sz="2800" dirty="0" smtClean="0"/>
              <a:t>метод 6-6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371600"/>
            <a:ext cx="5715000" cy="198120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Баскет</a:t>
            </a:r>
            <a:r>
              <a:rPr lang="ru-RU" sz="2800" b="1" dirty="0" smtClean="0">
                <a:solidFill>
                  <a:srgbClr val="FF0000"/>
                </a:solidFill>
              </a:rPr>
              <a:t> – метод </a:t>
            </a:r>
            <a:r>
              <a:rPr lang="ru-RU" sz="2800" dirty="0" smtClean="0">
                <a:solidFill>
                  <a:srgbClr val="FF0000"/>
                </a:solidFill>
              </a:rPr>
              <a:t>(</a:t>
            </a:r>
            <a:r>
              <a:rPr lang="ru-RU" sz="2800" dirty="0" err="1" smtClean="0">
                <a:solidFill>
                  <a:srgbClr val="FF0000"/>
                </a:solidFill>
              </a:rPr>
              <a:t>ин-баскет</a:t>
            </a:r>
            <a:r>
              <a:rPr lang="ru-RU" sz="2800" dirty="0" smtClean="0">
                <a:solidFill>
                  <a:srgbClr val="FF0000"/>
                </a:solidFill>
              </a:rPr>
              <a:t> или </a:t>
            </a:r>
            <a:r>
              <a:rPr lang="ru-RU" sz="2800" dirty="0" err="1" smtClean="0">
                <a:solidFill>
                  <a:srgbClr val="FF0000"/>
                </a:solidFill>
              </a:rPr>
              <a:t>ин-трей</a:t>
            </a:r>
            <a:r>
              <a:rPr lang="ru-RU" sz="2800" dirty="0" smtClean="0">
                <a:solidFill>
                  <a:srgbClr val="FF0000"/>
                </a:solidFill>
              </a:rPr>
              <a:t>, от англ. </a:t>
            </a:r>
            <a:r>
              <a:rPr lang="ru-RU" sz="2800" dirty="0" err="1" smtClean="0">
                <a:solidFill>
                  <a:srgbClr val="FF0000"/>
                </a:solidFill>
              </a:rPr>
              <a:t>in-baskettest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inbaskettechnique</a:t>
            </a:r>
            <a:r>
              <a:rPr lang="ru-RU" sz="2800" dirty="0" smtClean="0">
                <a:solidFill>
                  <a:srgbClr val="FF0000"/>
                </a:solidFill>
              </a:rPr>
              <a:t>, англ. </a:t>
            </a:r>
            <a:r>
              <a:rPr lang="ru-RU" sz="2800" dirty="0" err="1" smtClean="0">
                <a:solidFill>
                  <a:srgbClr val="FF0000"/>
                </a:solidFill>
              </a:rPr>
              <a:t>basket</a:t>
            </a:r>
            <a:r>
              <a:rPr lang="ru-RU" sz="2800" dirty="0" smtClean="0">
                <a:solidFill>
                  <a:srgbClr val="FF0000"/>
                </a:solidFill>
              </a:rPr>
              <a:t>/</a:t>
            </a:r>
            <a:r>
              <a:rPr lang="ru-RU" sz="2800" dirty="0" err="1" smtClean="0">
                <a:solidFill>
                  <a:srgbClr val="FF0000"/>
                </a:solidFill>
              </a:rPr>
              <a:t>tray</a:t>
            </a:r>
            <a:r>
              <a:rPr lang="ru-RU" sz="2800" dirty="0" smtClean="0">
                <a:solidFill>
                  <a:srgbClr val="FF0000"/>
                </a:solidFill>
              </a:rPr>
              <a:t> – корзина/поднос, лоток)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5814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 smtClean="0"/>
              <a:t>- </a:t>
            </a:r>
            <a:r>
              <a:rPr lang="ru-RU" sz="2800" dirty="0" smtClean="0"/>
              <a:t>метод оценки и обучения, основанный на имитации ситуаций, часто встречающихся в практической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1066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Ситуационно-ролевые игры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04800" y="1397000"/>
          <a:ext cx="85344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99" y="762000"/>
            <a:ext cx="5077239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atin typeface="+mn-lt"/>
              </a:rPr>
              <a:t>«Главная задача преподавателя - вовлечь </a:t>
            </a:r>
            <a:r>
              <a:rPr lang="ru-RU" sz="2800" dirty="0" smtClean="0">
                <a:latin typeface="+mn-lt"/>
              </a:rPr>
              <a:t>учащегося </a:t>
            </a:r>
            <a:r>
              <a:rPr lang="ru-RU" sz="2800" dirty="0">
                <a:latin typeface="+mn-lt"/>
              </a:rPr>
              <a:t>в учебный процесс. То, что делает учащийся, чтобы обучаться, значительно важнее того, что делает педагог, чтобы учить</a:t>
            </a:r>
            <a:r>
              <a:rPr lang="ru-RU" sz="2800" dirty="0" smtClean="0">
                <a:latin typeface="+mn-lt"/>
              </a:rPr>
              <a:t>»</a:t>
            </a:r>
          </a:p>
          <a:p>
            <a:pPr algn="r"/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Дэвид Милто</a:t>
            </a:r>
            <a:r>
              <a:rPr lang="ru-RU" sz="2800" dirty="0">
                <a:solidFill>
                  <a:schemeClr val="accent4"/>
                </a:solidFill>
                <a:latin typeface="+mn-lt"/>
              </a:rPr>
              <a:t>н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39" y="1905000"/>
            <a:ext cx="3733800" cy="455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3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86600" cy="990600"/>
          </a:xfrm>
        </p:spPr>
        <p:txBody>
          <a:bodyPr>
            <a:normAutofit/>
          </a:bodyPr>
          <a:lstStyle/>
          <a:p>
            <a:r>
              <a:rPr lang="ru-RU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28800"/>
            <a:ext cx="7848600" cy="3886200"/>
          </a:xfrm>
        </p:spPr>
        <p:txBody>
          <a:bodyPr/>
          <a:lstStyle/>
          <a:p>
            <a:r>
              <a:rPr lang="ru-RU" dirty="0" smtClean="0"/>
              <a:t>Ломакина Т.Ю., Сергеева М.Г. Педагогические технологии в профессиональных учебных заведениях. М.: </a:t>
            </a:r>
            <a:r>
              <a:rPr lang="ru-RU" dirty="0" err="1" smtClean="0"/>
              <a:t>Academia</a:t>
            </a:r>
            <a:r>
              <a:rPr lang="ru-RU" dirty="0" smtClean="0"/>
              <a:t>, 2008 288 с. (Монографические исследования: педагогика).</a:t>
            </a:r>
          </a:p>
          <a:p>
            <a:r>
              <a:rPr lang="ru-RU" dirty="0" smtClean="0"/>
              <a:t>Сергеева М.Г. Имитационные методы профессионального обучения: Монография. М. :ИТИП РАО, 2007 188 с.</a:t>
            </a:r>
          </a:p>
          <a:p>
            <a:r>
              <a:rPr lang="ru-RU" dirty="0" smtClean="0"/>
              <a:t>Панфилова А. П. П167 Инновационные педагогические технологии : Активное обучение : учеб. пособие для студ. </a:t>
            </a:r>
            <a:r>
              <a:rPr lang="ru-RU" dirty="0" err="1" smtClean="0"/>
              <a:t>высш</a:t>
            </a:r>
            <a:r>
              <a:rPr lang="ru-RU" dirty="0" smtClean="0"/>
              <a:t>. учеб. заведений / А.П.Панфилова. — М. : Издательский центр «Академия», 2009. - 192 с.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Составители презентации: </a:t>
            </a:r>
            <a:br>
              <a:rPr lang="ru-RU" b="1" dirty="0"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 smtClean="0">
                <a:latin typeface="Georgia" panose="02040502050405020303" pitchFamily="18" charset="0"/>
              </a:rPr>
              <a:t>Устьянцева</a:t>
            </a:r>
            <a:r>
              <a:rPr lang="ru-RU" sz="2400" b="1" dirty="0" smtClean="0">
                <a:latin typeface="Georgia" panose="02040502050405020303" pitchFamily="18" charset="0"/>
              </a:rPr>
              <a:t> И.Ю., </a:t>
            </a:r>
            <a:r>
              <a:rPr lang="ru-RU" sz="2400" b="1" dirty="0" err="1" smtClean="0">
                <a:latin typeface="Georgia" panose="02040502050405020303" pitchFamily="18" charset="0"/>
              </a:rPr>
              <a:t>зам.директора</a:t>
            </a:r>
            <a:r>
              <a:rPr lang="ru-RU" sz="2400" b="1" dirty="0" smtClean="0">
                <a:latin typeface="Georgia" panose="02040502050405020303" pitchFamily="18" charset="0"/>
              </a:rPr>
              <a:t> по </a:t>
            </a:r>
            <a:r>
              <a:rPr lang="ru-RU" sz="2400" b="1" dirty="0" err="1" smtClean="0">
                <a:latin typeface="Georgia" panose="02040502050405020303" pitchFamily="18" charset="0"/>
              </a:rPr>
              <a:t>НМиИР</a:t>
            </a:r>
            <a:r>
              <a:rPr lang="ru-RU" sz="2400" b="1" dirty="0" smtClean="0">
                <a:latin typeface="Georgia" panose="02040502050405020303" pitchFamily="18" charset="0"/>
              </a:rPr>
              <a:t> </a:t>
            </a:r>
            <a:r>
              <a:rPr lang="ru-RU" sz="2400" b="1" dirty="0">
                <a:latin typeface="Georgia" panose="02040502050405020303" pitchFamily="18" charset="0"/>
              </a:rPr>
              <a:t>ГБПОУ СО «</a:t>
            </a:r>
            <a:r>
              <a:rPr lang="ru-RU" sz="2400" b="1" dirty="0" err="1">
                <a:latin typeface="Georgia" panose="02040502050405020303" pitchFamily="18" charset="0"/>
              </a:rPr>
              <a:t>Камышловский</a:t>
            </a:r>
            <a:r>
              <a:rPr lang="ru-RU" sz="2400" b="1" dirty="0">
                <a:latin typeface="Georgia" panose="02040502050405020303" pitchFamily="18" charset="0"/>
              </a:rPr>
              <a:t> педагогический колледж»</a:t>
            </a:r>
          </a:p>
          <a:p>
            <a:pPr marL="0" indent="0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 smtClean="0">
                <a:latin typeface="Georgia" panose="02040502050405020303" pitchFamily="18" charset="0"/>
              </a:rPr>
              <a:t>Якимова А.В., методист ГБПОУ СО «</a:t>
            </a:r>
            <a:r>
              <a:rPr lang="ru-RU" sz="2400" b="1" dirty="0" err="1" smtClean="0">
                <a:latin typeface="Georgia" panose="02040502050405020303" pitchFamily="18" charset="0"/>
              </a:rPr>
              <a:t>Камышловский</a:t>
            </a:r>
            <a:r>
              <a:rPr lang="ru-RU" sz="2400" b="1" dirty="0" smtClean="0">
                <a:latin typeface="Georgia" panose="02040502050405020303" pitchFamily="18" charset="0"/>
              </a:rPr>
              <a:t> педагогический колледж»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3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88925"/>
            <a:ext cx="5086350" cy="1692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ОТ РЕЗУЛЬТАТА – 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К СПОСОБАМ ДОСТИЖЕНИЯ И ОЦЕНКИ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79388" y="2133600"/>
            <a:ext cx="8816975" cy="1079500"/>
          </a:xfrm>
          <a:prstGeom prst="rect">
            <a:avLst/>
          </a:prstGeom>
          <a:solidFill>
            <a:srgbClr val="FFFFE1"/>
          </a:solidFill>
          <a:ln w="31750" algn="ctr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latin typeface="Verdana" pitchFamily="34" charset="0"/>
              </a:rPr>
              <a:t>Компетенции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latin typeface="Verdana" pitchFamily="34" charset="0"/>
              </a:rPr>
              <a:t>как результат образования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42875" y="3717925"/>
            <a:ext cx="8893175" cy="1079500"/>
          </a:xfrm>
          <a:prstGeom prst="rect">
            <a:avLst/>
          </a:prstGeom>
          <a:solidFill>
            <a:srgbClr val="FFFFE1"/>
          </a:solidFill>
          <a:ln w="31750" algn="ctr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latin typeface="Verdana" pitchFamily="34" charset="0"/>
              </a:rPr>
              <a:t>Образовательные технологии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latin typeface="Verdana" pitchFamily="34" charset="0"/>
              </a:rPr>
              <a:t>как способ формирования компетенций</a:t>
            </a: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147638" y="5300663"/>
            <a:ext cx="8816975" cy="1439862"/>
          </a:xfrm>
          <a:prstGeom prst="rect">
            <a:avLst/>
          </a:prstGeom>
          <a:solidFill>
            <a:srgbClr val="FFFFE1"/>
          </a:solidFill>
          <a:ln w="31750" algn="ctr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latin typeface="Verdana" pitchFamily="34" charset="0"/>
              </a:rPr>
              <a:t>Оценочные средства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dirty="0">
                <a:latin typeface="Verdana" pitchFamily="34" charset="0"/>
              </a:rPr>
              <a:t>как инструмент доказательства </a:t>
            </a:r>
            <a:r>
              <a:rPr lang="ru-RU" sz="2800" dirty="0" err="1">
                <a:latin typeface="Verdana" pitchFamily="34" charset="0"/>
              </a:rPr>
              <a:t>сформированности</a:t>
            </a:r>
            <a:r>
              <a:rPr lang="ru-RU" sz="2800" dirty="0">
                <a:latin typeface="Verdana" pitchFamily="34" charset="0"/>
              </a:rPr>
              <a:t> компетенций</a:t>
            </a:r>
          </a:p>
        </p:txBody>
      </p:sp>
      <p:sp>
        <p:nvSpPr>
          <p:cNvPr id="36873" name="AutoShape 5"/>
          <p:cNvSpPr>
            <a:spLocks noChangeArrowheads="1"/>
          </p:cNvSpPr>
          <p:nvPr/>
        </p:nvSpPr>
        <p:spPr bwMode="auto">
          <a:xfrm>
            <a:off x="3779838" y="4797425"/>
            <a:ext cx="1368425" cy="539750"/>
          </a:xfrm>
          <a:prstGeom prst="downArrow">
            <a:avLst>
              <a:gd name="adj1" fmla="val 50083"/>
              <a:gd name="adj2" fmla="val 44444"/>
            </a:avLst>
          </a:prstGeom>
          <a:solidFill>
            <a:srgbClr val="00B0F0"/>
          </a:solidFill>
          <a:ln w="31750" algn="ctr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1400" dirty="0">
              <a:solidFill>
                <a:srgbClr val="00B0F0"/>
              </a:solidFill>
              <a:latin typeface="Verdana" pitchFamily="34" charset="0"/>
            </a:endParaRPr>
          </a:p>
        </p:txBody>
      </p:sp>
      <p:sp>
        <p:nvSpPr>
          <p:cNvPr id="36868" name="AutoShape 5"/>
          <p:cNvSpPr>
            <a:spLocks noChangeArrowheads="1"/>
          </p:cNvSpPr>
          <p:nvPr/>
        </p:nvSpPr>
        <p:spPr bwMode="auto">
          <a:xfrm>
            <a:off x="3779838" y="3249613"/>
            <a:ext cx="1368425" cy="539750"/>
          </a:xfrm>
          <a:prstGeom prst="downArrow">
            <a:avLst>
              <a:gd name="adj1" fmla="val 50083"/>
              <a:gd name="adj2" fmla="val 44444"/>
            </a:avLst>
          </a:prstGeom>
          <a:solidFill>
            <a:srgbClr val="00B0F0"/>
          </a:solidFill>
          <a:ln w="31750" algn="ctr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1400">
              <a:solidFill>
                <a:schemeClr val="accent6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9" grpId="0" animBg="1"/>
      <p:bldP spid="36870" grpId="0" animBg="1"/>
      <p:bldP spid="36873" grpId="0" animBg="1"/>
      <p:bldP spid="368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1143000"/>
            <a:ext cx="8629650" cy="22463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latin typeface="Batang"/>
              </a:rPr>
              <a:t>- </a:t>
            </a:r>
            <a:r>
              <a:rPr lang="ru-RU" sz="2000" dirty="0">
                <a:solidFill>
                  <a:schemeClr val="tx1"/>
                </a:solidFill>
              </a:rPr>
              <a:t>реализация </a:t>
            </a:r>
            <a:r>
              <a:rPr lang="ru-RU" sz="2000" u="sng" dirty="0" err="1">
                <a:solidFill>
                  <a:schemeClr val="tx1"/>
                </a:solidFill>
              </a:rPr>
              <a:t>компетентностного</a:t>
            </a:r>
            <a:r>
              <a:rPr lang="ru-RU" sz="2000" u="sng" dirty="0">
                <a:solidFill>
                  <a:schemeClr val="tx1"/>
                </a:solidFill>
              </a:rPr>
              <a:t> подхода</a:t>
            </a:r>
            <a:r>
              <a:rPr lang="ru-RU" sz="2000" dirty="0">
                <a:solidFill>
                  <a:schemeClr val="tx1"/>
                </a:solidFill>
              </a:rPr>
              <a:t>, использование в образовательном процессе активных и интерактивных форм проведения занятий (компьютерных симуляций, деловых и ролевых игр, разбора конкретных ситуаций, психологических и иных тренингов, групповых дискуссий) в сочетании с внеаудиторной работой для формирования и развития общих и профессиональных компетенций обучающихся.</a:t>
            </a:r>
          </a:p>
        </p:txBody>
      </p:sp>
      <p:sp>
        <p:nvSpPr>
          <p:cNvPr id="13315" name="Прямоугольник 13"/>
          <p:cNvSpPr>
            <a:spLocks noChangeArrowheads="1"/>
          </p:cNvSpPr>
          <p:nvPr/>
        </p:nvSpPr>
        <p:spPr bwMode="auto">
          <a:xfrm>
            <a:off x="228600" y="0"/>
            <a:ext cx="624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АКТУАЛЬНЫЕ ТРЕБОВАНИЯ К УСЛОВИЯМ ОРГАНИЗАЦИИ ОБРАЗОВАТЕЛЬНОГО ПРОЦЕССА В СПО</a:t>
            </a:r>
          </a:p>
        </p:txBody>
      </p:sp>
      <p:pic>
        <p:nvPicPr>
          <p:cNvPr id="9224" name="Picture 8" descr="C:\Users\DarthVader\Documents\МЕТОДИЧЕСКАЯ РАБОТА !!!!!!!!!!!!!!!!!!!!!!!!\ЕМН\Фото ЕМН\3ULqgRSN5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4000496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5" name="Picture 9" descr="C:\Users\DarthVader\Documents\МЕТОДИЧЕСКАЯ РАБОТА !!!!!!!!!!!!!!!!!!!!!!!!\ЕМН\Фото ЕМН\tJjInDWEt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500438"/>
            <a:ext cx="4048153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228600"/>
            <a:ext cx="6553200" cy="56356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b="0" dirty="0" smtClean="0">
                <a:solidFill>
                  <a:srgbClr val="FF0000"/>
                </a:solidFill>
              </a:rPr>
              <a:t>СОСТАВЛЯЮЩИЕ  ПРАКТИКО-ОРИЕНТИРОВАННОГО ПО</a:t>
            </a:r>
            <a:endParaRPr lang="en-US" altLang="ru-RU" sz="2400" b="0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199" y="990600"/>
            <a:ext cx="7616000" cy="4680000"/>
            <a:chOff x="660" y="695"/>
            <a:chExt cx="3960" cy="3094"/>
          </a:xfrm>
        </p:grpSpPr>
        <p:sp>
          <p:nvSpPr>
            <p:cNvPr id="54276" name="AutoShape 4"/>
            <p:cNvSpPr>
              <a:spLocks noChangeArrowheads="1"/>
            </p:cNvSpPr>
            <p:nvPr/>
          </p:nvSpPr>
          <p:spPr bwMode="ltGray">
            <a:xfrm>
              <a:off x="2894" y="1822"/>
              <a:ext cx="1726" cy="1952"/>
            </a:xfrm>
            <a:prstGeom prst="chevron">
              <a:avLst>
                <a:gd name="adj" fmla="val 17842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277" name="AutoShape 5"/>
            <p:cNvSpPr>
              <a:spLocks noChangeArrowheads="1"/>
            </p:cNvSpPr>
            <p:nvPr/>
          </p:nvSpPr>
          <p:spPr bwMode="ltGray">
            <a:xfrm>
              <a:off x="904" y="1822"/>
              <a:ext cx="1938" cy="1967"/>
            </a:xfrm>
            <a:prstGeom prst="chevron">
              <a:avLst>
                <a:gd name="adj" fmla="val 17842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78" name="AutoShape 6"/>
            <p:cNvSpPr>
              <a:spLocks noChangeArrowheads="1"/>
            </p:cNvSpPr>
            <p:nvPr/>
          </p:nvSpPr>
          <p:spPr bwMode="ltGray">
            <a:xfrm>
              <a:off x="660" y="695"/>
              <a:ext cx="1374" cy="362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altLang="ru-RU" sz="2000" dirty="0" err="1" smtClean="0">
                  <a:solidFill>
                    <a:schemeClr val="tx1"/>
                  </a:solidFill>
                </a:rPr>
                <a:t>Целеполагание</a:t>
              </a:r>
              <a:r>
                <a:rPr lang="ru-RU" altLang="ru-RU" sz="2000" dirty="0" smtClean="0">
                  <a:solidFill>
                    <a:schemeClr val="tx1"/>
                  </a:solidFill>
                </a:rPr>
                <a:t> </a:t>
              </a:r>
              <a:endParaRPr lang="en-US" alt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54279" name="AutoShape 7"/>
            <p:cNvSpPr>
              <a:spLocks noChangeArrowheads="1"/>
            </p:cNvSpPr>
            <p:nvPr/>
          </p:nvSpPr>
          <p:spPr bwMode="ltGray">
            <a:xfrm>
              <a:off x="684" y="1228"/>
              <a:ext cx="2180" cy="362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000" dirty="0">
                  <a:solidFill>
                    <a:schemeClr val="tx1"/>
                  </a:solidFill>
                  <a:latin typeface="Arial" pitchFamily="34" charset="0"/>
                </a:rPr>
                <a:t>Социальное партнерство</a:t>
              </a:r>
              <a:endParaRPr lang="en-US" alt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54280" name="AutoShape 8"/>
            <p:cNvSpPr>
              <a:spLocks noChangeArrowheads="1"/>
            </p:cNvSpPr>
            <p:nvPr/>
          </p:nvSpPr>
          <p:spPr bwMode="ltGray">
            <a:xfrm>
              <a:off x="2086" y="695"/>
              <a:ext cx="1981" cy="362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2000" dirty="0">
                  <a:solidFill>
                    <a:schemeClr val="tx1"/>
                  </a:solidFill>
                  <a:latin typeface="Arial" pitchFamily="34" charset="0"/>
                </a:rPr>
                <a:t>Первичность в ОП </a:t>
              </a:r>
            </a:p>
            <a:p>
              <a:pPr algn="ctr">
                <a:defRPr/>
              </a:pPr>
              <a:r>
                <a:rPr lang="ru-RU" sz="2000" dirty="0">
                  <a:solidFill>
                    <a:schemeClr val="tx1"/>
                  </a:solidFill>
                  <a:latin typeface="Arial" pitchFamily="34" charset="0"/>
                </a:rPr>
                <a:t>практических форм обучения</a:t>
              </a:r>
              <a:endParaRPr lang="en-US" altLang="ru-RU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AutoShape 8"/>
          <p:cNvSpPr>
            <a:spLocks noChangeArrowheads="1"/>
          </p:cNvSpPr>
          <p:nvPr/>
        </p:nvSpPr>
        <p:spPr bwMode="ltGray">
          <a:xfrm>
            <a:off x="4714875" y="1857375"/>
            <a:ext cx="3357563" cy="563563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altLang="ru-RU" sz="2000" dirty="0">
                <a:solidFill>
                  <a:schemeClr val="tx1"/>
                </a:solidFill>
              </a:rPr>
              <a:t>Технологичность</a:t>
            </a:r>
            <a:endParaRPr lang="en-US" altLang="ru-RU" sz="2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8263" y="2819400"/>
            <a:ext cx="1944687" cy="218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667000"/>
            <a:ext cx="2030413" cy="216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2819400"/>
            <a:ext cx="2438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формирования навыков </a:t>
            </a:r>
            <a:r>
              <a:rPr lang="ru-RU" dirty="0" smtClean="0">
                <a:latin typeface="+mn-lt"/>
              </a:rPr>
              <a:t>– </a:t>
            </a:r>
            <a:r>
              <a:rPr lang="ru-RU" i="1" dirty="0" smtClean="0">
                <a:latin typeface="+mn-lt"/>
              </a:rPr>
              <a:t>обучение на основе </a:t>
            </a:r>
            <a:r>
              <a:rPr lang="ru-RU" i="1" dirty="0" err="1" smtClean="0">
                <a:latin typeface="+mn-lt"/>
              </a:rPr>
              <a:t>интер-активных</a:t>
            </a:r>
            <a:r>
              <a:rPr lang="ru-RU" i="1" dirty="0" smtClean="0">
                <a:latin typeface="+mn-lt"/>
              </a:rPr>
              <a:t> тренажеров </a:t>
            </a:r>
            <a:r>
              <a:rPr lang="ru-RU" dirty="0" smtClean="0">
                <a:latin typeface="+mn-lt"/>
              </a:rPr>
              <a:t>(</a:t>
            </a:r>
            <a:r>
              <a:rPr lang="ru-RU" dirty="0" err="1" smtClean="0">
                <a:latin typeface="+mn-lt"/>
              </a:rPr>
              <a:t>тренажеров</a:t>
            </a:r>
            <a:r>
              <a:rPr lang="ru-RU" dirty="0" smtClean="0">
                <a:latin typeface="+mn-lt"/>
              </a:rPr>
              <a:t> с вмонтированными датчиками обратной связи).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28194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формирования </a:t>
            </a:r>
            <a:endParaRPr lang="en-US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умений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–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практика, имитационные (деловые, ролевые и др.) игры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;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кейс-стади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(решение ситуационных задач); социально-психологические и профессиональные тренинги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85750" y="228600"/>
            <a:ext cx="6115050" cy="1066800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rgbClr val="FF0000"/>
                </a:solidFill>
              </a:rPr>
              <a:t>ТИПЫ ЗАДАНИЙ ДЛЯ ОЦЕНИВАНИЯ КВАЛИФИКАЦИЙ И КОМПЕТЕНЦИЙ В ПО </a:t>
            </a:r>
          </a:p>
        </p:txBody>
      </p:sp>
      <p:sp>
        <p:nvSpPr>
          <p:cNvPr id="6147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ru-RU" smtClean="0"/>
              <a:t>www.themegallery.com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" y="1752600"/>
          <a:ext cx="8352928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 l="4329" t="23199" r="64433" b="10442"/>
          <a:stretch>
            <a:fillRect/>
          </a:stretch>
        </p:blipFill>
        <p:spPr bwMode="auto">
          <a:xfrm>
            <a:off x="304801" y="0"/>
            <a:ext cx="88392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E33830"/>
                </a:solidFill>
              </a:rPr>
              <a:t>Имитационные технологии в ПО</a:t>
            </a:r>
          </a:p>
        </p:txBody>
      </p:sp>
      <p:sp>
        <p:nvSpPr>
          <p:cNvPr id="10243" name="Содержимое 3"/>
          <p:cNvSpPr>
            <a:spLocks noGrp="1"/>
          </p:cNvSpPr>
          <p:nvPr>
            <p:ph idx="1"/>
          </p:nvPr>
        </p:nvSpPr>
        <p:spPr>
          <a:xfrm>
            <a:off x="533400" y="1828800"/>
            <a:ext cx="7924800" cy="3886200"/>
          </a:xfrm>
        </p:spPr>
        <p:txBody>
          <a:bodyPr/>
          <a:lstStyle/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В основе </a:t>
            </a:r>
            <a:r>
              <a:rPr lang="ru-RU" sz="2400" b="1" dirty="0" smtClean="0">
                <a:solidFill>
                  <a:schemeClr val="tx1"/>
                </a:solidFill>
              </a:rPr>
              <a:t>имитационных технологий</a:t>
            </a:r>
            <a:r>
              <a:rPr lang="ru-RU" sz="2400" dirty="0" smtClean="0">
                <a:solidFill>
                  <a:schemeClr val="tx1"/>
                </a:solidFill>
              </a:rPr>
              <a:t> обучения лежит </a:t>
            </a:r>
            <a:r>
              <a:rPr lang="ru-RU" sz="2400" b="1" dirty="0" smtClean="0">
                <a:solidFill>
                  <a:schemeClr val="tx1"/>
                </a:solidFill>
              </a:rPr>
              <a:t>имитационное </a:t>
            </a:r>
            <a:r>
              <a:rPr lang="ru-RU" sz="2400" dirty="0" smtClean="0">
                <a:solidFill>
                  <a:schemeClr val="tx1"/>
                </a:solidFill>
              </a:rPr>
              <a:t>или </a:t>
            </a:r>
            <a:r>
              <a:rPr lang="ru-RU" sz="2400" b="1" dirty="0" smtClean="0">
                <a:solidFill>
                  <a:schemeClr val="tx1"/>
                </a:solidFill>
              </a:rPr>
              <a:t>имитационно-игровое моделирование</a:t>
            </a:r>
            <a:r>
              <a:rPr lang="ru-RU" sz="2400" dirty="0" smtClean="0">
                <a:solidFill>
                  <a:schemeClr val="tx1"/>
                </a:solidFill>
              </a:rPr>
              <a:t>, то есть воспроизведение в условиях обучения с той или иной мерой адекватности процессов, происходящих в реальной системе.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Цель: знакомство с различными видами профессионального контекста, формирование профессионального опыта в условиях </a:t>
            </a:r>
            <a:r>
              <a:rPr lang="ru-RU" sz="2400" dirty="0" err="1" smtClean="0">
                <a:solidFill>
                  <a:schemeClr val="tx1"/>
                </a:solidFill>
              </a:rPr>
              <a:t>квазипрофессиональной</a:t>
            </a:r>
            <a:r>
              <a:rPr lang="ru-RU" sz="2400" dirty="0" smtClean="0">
                <a:solidFill>
                  <a:schemeClr val="tx1"/>
                </a:solidFill>
              </a:rPr>
              <a:t> деятельности</a:t>
            </a:r>
          </a:p>
          <a:p>
            <a:pPr algn="just">
              <a:defRPr/>
            </a:pPr>
            <a:endParaRPr lang="ru-RU" dirty="0" smtClean="0"/>
          </a:p>
        </p:txBody>
      </p:sp>
      <p:sp>
        <p:nvSpPr>
          <p:cNvPr id="14340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ru-RU" smtClean="0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486400" cy="1365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Кейс (от англ. </a:t>
            </a:r>
            <a:r>
              <a:rPr lang="ru-RU" sz="2800" dirty="0" err="1" smtClean="0">
                <a:solidFill>
                  <a:srgbClr val="FF0000"/>
                </a:solidFill>
              </a:rPr>
              <a:t>case</a:t>
            </a:r>
            <a:r>
              <a:rPr lang="ru-RU" sz="2800" dirty="0" smtClean="0">
                <a:solidFill>
                  <a:srgbClr val="FF0000"/>
                </a:solidFill>
              </a:rPr>
              <a:t> – происшествие, событие; происходит от лат. </a:t>
            </a:r>
            <a:r>
              <a:rPr lang="ru-RU" sz="2800" dirty="0" err="1" smtClean="0">
                <a:solidFill>
                  <a:srgbClr val="FF0000"/>
                </a:solidFill>
              </a:rPr>
              <a:t>casus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19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– формы латинского глагола </a:t>
            </a:r>
            <a:r>
              <a:rPr lang="ru-RU" sz="2400" dirty="0" err="1" smtClean="0">
                <a:solidFill>
                  <a:schemeClr val="tx1"/>
                </a:solidFill>
              </a:rPr>
              <a:t>cadere</a:t>
            </a:r>
            <a:r>
              <a:rPr lang="ru-RU" sz="2400" dirty="0" smtClean="0">
                <a:solidFill>
                  <a:schemeClr val="tx1"/>
                </a:solidFill>
              </a:rPr>
              <a:t> – падать) – происшествие, которое «падает, сваливается на нас».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К </a:t>
            </a:r>
            <a:r>
              <a:rPr lang="ru-RU" sz="2400" b="1" dirty="0" err="1" smtClean="0">
                <a:solidFill>
                  <a:schemeClr val="tx1"/>
                </a:solidFill>
              </a:rPr>
              <a:t>кейс-технологиям</a:t>
            </a:r>
            <a:r>
              <a:rPr lang="ru-RU" sz="2400" b="1" dirty="0" smtClean="0">
                <a:solidFill>
                  <a:schemeClr val="tx1"/>
                </a:solidFill>
              </a:rPr>
              <a:t> относятся: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метод ситуационного анализа;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ситуационные задачи и упражнения;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анализ конкретных ситуаций (</a:t>
            </a:r>
            <a:r>
              <a:rPr lang="ru-RU" sz="2400" dirty="0" err="1" smtClean="0">
                <a:solidFill>
                  <a:schemeClr val="tx1"/>
                </a:solidFill>
              </a:rPr>
              <a:t>кейс-стади</a:t>
            </a:r>
            <a:r>
              <a:rPr lang="ru-RU" sz="2400" dirty="0" smtClean="0">
                <a:solidFill>
                  <a:schemeClr val="tx1"/>
                </a:solidFill>
              </a:rPr>
              <a:t>);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метод кейсов;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игровое проектирование;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- метод ситуационно-ролевых игр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Аналитический отчет к аттестации +\72656-i_012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6705600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Computer &amp; Information Technology TC998">
  <a:themeElements>
    <a:clrScheme name="Custom 1">
      <a:dk1>
        <a:sysClr val="windowText" lastClr="000000"/>
      </a:dk1>
      <a:lt1>
        <a:sysClr val="window" lastClr="FFFFFF"/>
      </a:lt1>
      <a:dk2>
        <a:srgbClr val="3F3F42"/>
      </a:dk2>
      <a:lt2>
        <a:srgbClr val="DEDDDC"/>
      </a:lt2>
      <a:accent1>
        <a:srgbClr val="E82683"/>
      </a:accent1>
      <a:accent2>
        <a:srgbClr val="EB632D"/>
      </a:accent2>
      <a:accent3>
        <a:srgbClr val="E5322C"/>
      </a:accent3>
      <a:accent4>
        <a:srgbClr val="009ED6"/>
      </a:accent4>
      <a:accent5>
        <a:srgbClr val="374B8C"/>
      </a:accent5>
      <a:accent6>
        <a:srgbClr val="6D2D7A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</TotalTime>
  <Words>758</Words>
  <Application>Microsoft Office PowerPoint</Application>
  <PresentationFormat>Экран (4:3)</PresentationFormat>
  <Paragraphs>71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Batang</vt:lpstr>
      <vt:lpstr>Arial</vt:lpstr>
      <vt:lpstr>Calibri</vt:lpstr>
      <vt:lpstr>Georgia</vt:lpstr>
      <vt:lpstr>Times New Roman</vt:lpstr>
      <vt:lpstr>Verdana</vt:lpstr>
      <vt:lpstr>Wingdings</vt:lpstr>
      <vt:lpstr>StockLayouts Computer &amp; Information Technology TC998</vt:lpstr>
      <vt:lpstr>Повышение качества подготовки молодых специалистов на основе применения педагогических технологий, имитирующих профессиональную деятельность  </vt:lpstr>
      <vt:lpstr>ОТ РЕЗУЛЬТАТА –  К СПОСОБАМ ДОСТИЖЕНИЯ И ОЦЕНКИ</vt:lpstr>
      <vt:lpstr>Презентация PowerPoint</vt:lpstr>
      <vt:lpstr>СОСТАВЛЯЮЩИЕ  ПРАКТИКО-ОРИЕНТИРОВАННОГО ПО</vt:lpstr>
      <vt:lpstr>ТИПЫ ЗАДАНИЙ ДЛЯ ОЦЕНИВАНИЯ КВАЛИФИКАЦИЙ И КОМПЕТЕНЦИЙ В ПО </vt:lpstr>
      <vt:lpstr>Презентация PowerPoint</vt:lpstr>
      <vt:lpstr>Имитационные технологии в ПО</vt:lpstr>
      <vt:lpstr>Кейс (от англ. case – происшествие, событие; происходит от лат. casus</vt:lpstr>
      <vt:lpstr>Презентация PowerPoint</vt:lpstr>
      <vt:lpstr>Модифицированный вариант МШ: метод «635» </vt:lpstr>
      <vt:lpstr>Методы с применением затрудняющих условий</vt:lpstr>
      <vt:lpstr>Методы группового решения задач</vt:lpstr>
      <vt:lpstr>Баскет – метод (ин-баскет или ин-трей, от англ. in-baskettest, inbaskettechnique, англ. basket/tray – корзина/поднос, лоток)</vt:lpstr>
      <vt:lpstr>Ситуационно-ролевые игры</vt:lpstr>
      <vt:lpstr>Презентация PowerPoint</vt:lpstr>
      <vt:lpstr>Литература</vt:lpstr>
      <vt:lpstr>Составители презентации:  </vt:lpstr>
    </vt:vector>
  </TitlesOfParts>
  <Company>StockLayouts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zamdir</cp:lastModifiedBy>
  <cp:revision>240</cp:revision>
  <dcterms:created xsi:type="dcterms:W3CDTF">2010-07-09T22:21:36Z</dcterms:created>
  <dcterms:modified xsi:type="dcterms:W3CDTF">2018-01-31T10:42:51Z</dcterms:modified>
</cp:coreProperties>
</file>